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7" r:id="rId2"/>
    <p:sldId id="258" r:id="rId3"/>
    <p:sldId id="259" r:id="rId4"/>
    <p:sldId id="262" r:id="rId5"/>
    <p:sldId id="260" r:id="rId6"/>
    <p:sldId id="263" r:id="rId7"/>
    <p:sldId id="261" r:id="rId8"/>
    <p:sldId id="264" r:id="rId9"/>
  </p:sldIdLst>
  <p:sldSz cx="219456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F5F6"/>
    <a:srgbClr val="04A4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32"/>
    <p:restoredTop sz="96301"/>
  </p:normalViewPr>
  <p:slideViewPr>
    <p:cSldViewPr snapToGrid="0">
      <p:cViewPr>
        <p:scale>
          <a:sx n="28" d="100"/>
          <a:sy n="28" d="100"/>
        </p:scale>
        <p:origin x="1912"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45920" y="5387342"/>
            <a:ext cx="18653760" cy="11460480"/>
          </a:xfrm>
        </p:spPr>
        <p:txBody>
          <a:bodyPr anchor="b"/>
          <a:lstStyle>
            <a:lvl1pPr algn="ctr">
              <a:defRPr sz="14400"/>
            </a:lvl1pPr>
          </a:lstStyle>
          <a:p>
            <a:r>
              <a:rPr lang="en-US"/>
              <a:t>Click to edit Master title style</a:t>
            </a:r>
            <a:endParaRPr lang="en-US" dirty="0"/>
          </a:p>
        </p:txBody>
      </p:sp>
      <p:sp>
        <p:nvSpPr>
          <p:cNvPr id="3" name="Subtitle 2"/>
          <p:cNvSpPr>
            <a:spLocks noGrp="1"/>
          </p:cNvSpPr>
          <p:nvPr>
            <p:ph type="subTitle" idx="1"/>
          </p:nvPr>
        </p:nvSpPr>
        <p:spPr>
          <a:xfrm>
            <a:off x="2743200" y="17289782"/>
            <a:ext cx="16459200" cy="7947658"/>
          </a:xfrm>
        </p:spPr>
        <p:txBody>
          <a:bodyPr/>
          <a:lstStyle>
            <a:lvl1pPr marL="0" indent="0" algn="ctr">
              <a:buNone/>
              <a:defRPr sz="5760"/>
            </a:lvl1pPr>
            <a:lvl2pPr marL="1097280" indent="0" algn="ctr">
              <a:buNone/>
              <a:defRPr sz="4800"/>
            </a:lvl2pPr>
            <a:lvl3pPr marL="2194560" indent="0" algn="ctr">
              <a:buNone/>
              <a:defRPr sz="4320"/>
            </a:lvl3pPr>
            <a:lvl4pPr marL="3291840" indent="0" algn="ctr">
              <a:buNone/>
              <a:defRPr sz="3840"/>
            </a:lvl4pPr>
            <a:lvl5pPr marL="4389120" indent="0" algn="ctr">
              <a:buNone/>
              <a:defRPr sz="3840"/>
            </a:lvl5pPr>
            <a:lvl6pPr marL="5486400" indent="0" algn="ctr">
              <a:buNone/>
              <a:defRPr sz="3840"/>
            </a:lvl6pPr>
            <a:lvl7pPr marL="6583680" indent="0" algn="ctr">
              <a:buNone/>
              <a:defRPr sz="3840"/>
            </a:lvl7pPr>
            <a:lvl8pPr marL="7680960" indent="0" algn="ctr">
              <a:buNone/>
              <a:defRPr sz="3840"/>
            </a:lvl8pPr>
            <a:lvl9pPr marL="8778240" indent="0" algn="ctr">
              <a:buNone/>
              <a:defRPr sz="38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3D0C34-5BCD-FC4B-9B97-DB0EDAA62D1E}" type="datetimeFigureOut">
              <a:rPr lang="en-US" smtClean="0"/>
              <a:t>6/19/25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5C4328-56D9-5249-9DAE-971CCD989B7D}" type="slidenum">
              <a:rPr lang="en-US" smtClean="0"/>
              <a:t>‹#›</a:t>
            </a:fld>
            <a:endParaRPr lang="en-US"/>
          </a:p>
        </p:txBody>
      </p:sp>
    </p:spTree>
    <p:extLst>
      <p:ext uri="{BB962C8B-B14F-4D97-AF65-F5344CB8AC3E}">
        <p14:creationId xmlns:p14="http://schemas.microsoft.com/office/powerpoint/2010/main" val="536878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3D0C34-5BCD-FC4B-9B97-DB0EDAA62D1E}" type="datetimeFigureOut">
              <a:rPr lang="en-US" smtClean="0"/>
              <a:t>6/19/25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5C4328-56D9-5249-9DAE-971CCD989B7D}" type="slidenum">
              <a:rPr lang="en-US" smtClean="0"/>
              <a:t>‹#›</a:t>
            </a:fld>
            <a:endParaRPr lang="en-US"/>
          </a:p>
        </p:txBody>
      </p:sp>
    </p:spTree>
    <p:extLst>
      <p:ext uri="{BB962C8B-B14F-4D97-AF65-F5344CB8AC3E}">
        <p14:creationId xmlns:p14="http://schemas.microsoft.com/office/powerpoint/2010/main" val="3336190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704821" y="1752600"/>
            <a:ext cx="473202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508761" y="1752600"/>
            <a:ext cx="1392174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3D0C34-5BCD-FC4B-9B97-DB0EDAA62D1E}" type="datetimeFigureOut">
              <a:rPr lang="en-US" smtClean="0"/>
              <a:t>6/19/25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5C4328-56D9-5249-9DAE-971CCD989B7D}" type="slidenum">
              <a:rPr lang="en-US" smtClean="0"/>
              <a:t>‹#›</a:t>
            </a:fld>
            <a:endParaRPr lang="en-US"/>
          </a:p>
        </p:txBody>
      </p:sp>
    </p:spTree>
    <p:extLst>
      <p:ext uri="{BB962C8B-B14F-4D97-AF65-F5344CB8AC3E}">
        <p14:creationId xmlns:p14="http://schemas.microsoft.com/office/powerpoint/2010/main" val="428085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3D0C34-5BCD-FC4B-9B97-DB0EDAA62D1E}" type="datetimeFigureOut">
              <a:rPr lang="en-US" smtClean="0"/>
              <a:t>6/19/25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5C4328-56D9-5249-9DAE-971CCD989B7D}" type="slidenum">
              <a:rPr lang="en-US" smtClean="0"/>
              <a:t>‹#›</a:t>
            </a:fld>
            <a:endParaRPr lang="en-US"/>
          </a:p>
        </p:txBody>
      </p:sp>
    </p:spTree>
    <p:extLst>
      <p:ext uri="{BB962C8B-B14F-4D97-AF65-F5344CB8AC3E}">
        <p14:creationId xmlns:p14="http://schemas.microsoft.com/office/powerpoint/2010/main" val="1802322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97331" y="8206749"/>
            <a:ext cx="18928080" cy="13693138"/>
          </a:xfrm>
        </p:spPr>
        <p:txBody>
          <a:bodyPr anchor="b"/>
          <a:lstStyle>
            <a:lvl1pPr>
              <a:defRPr sz="14400"/>
            </a:lvl1pPr>
          </a:lstStyle>
          <a:p>
            <a:r>
              <a:rPr lang="en-US"/>
              <a:t>Click to edit Master title style</a:t>
            </a:r>
            <a:endParaRPr lang="en-US" dirty="0"/>
          </a:p>
        </p:txBody>
      </p:sp>
      <p:sp>
        <p:nvSpPr>
          <p:cNvPr id="3" name="Text Placeholder 2"/>
          <p:cNvSpPr>
            <a:spLocks noGrp="1"/>
          </p:cNvSpPr>
          <p:nvPr>
            <p:ph type="body" idx="1"/>
          </p:nvPr>
        </p:nvSpPr>
        <p:spPr>
          <a:xfrm>
            <a:off x="1497331" y="22029429"/>
            <a:ext cx="18928080" cy="7200898"/>
          </a:xfrm>
        </p:spPr>
        <p:txBody>
          <a:bodyPr/>
          <a:lstStyle>
            <a:lvl1pPr marL="0" indent="0">
              <a:buNone/>
              <a:defRPr sz="5760">
                <a:solidFill>
                  <a:schemeClr val="tx1">
                    <a:tint val="82000"/>
                  </a:schemeClr>
                </a:solidFill>
              </a:defRPr>
            </a:lvl1pPr>
            <a:lvl2pPr marL="1097280" indent="0">
              <a:buNone/>
              <a:defRPr sz="4800">
                <a:solidFill>
                  <a:schemeClr val="tx1">
                    <a:tint val="82000"/>
                  </a:schemeClr>
                </a:solidFill>
              </a:defRPr>
            </a:lvl2pPr>
            <a:lvl3pPr marL="2194560" indent="0">
              <a:buNone/>
              <a:defRPr sz="4320">
                <a:solidFill>
                  <a:schemeClr val="tx1">
                    <a:tint val="82000"/>
                  </a:schemeClr>
                </a:solidFill>
              </a:defRPr>
            </a:lvl3pPr>
            <a:lvl4pPr marL="3291840" indent="0">
              <a:buNone/>
              <a:defRPr sz="3840">
                <a:solidFill>
                  <a:schemeClr val="tx1">
                    <a:tint val="82000"/>
                  </a:schemeClr>
                </a:solidFill>
              </a:defRPr>
            </a:lvl4pPr>
            <a:lvl5pPr marL="4389120" indent="0">
              <a:buNone/>
              <a:defRPr sz="3840">
                <a:solidFill>
                  <a:schemeClr val="tx1">
                    <a:tint val="82000"/>
                  </a:schemeClr>
                </a:solidFill>
              </a:defRPr>
            </a:lvl5pPr>
            <a:lvl6pPr marL="5486400" indent="0">
              <a:buNone/>
              <a:defRPr sz="3840">
                <a:solidFill>
                  <a:schemeClr val="tx1">
                    <a:tint val="82000"/>
                  </a:schemeClr>
                </a:solidFill>
              </a:defRPr>
            </a:lvl6pPr>
            <a:lvl7pPr marL="6583680" indent="0">
              <a:buNone/>
              <a:defRPr sz="3840">
                <a:solidFill>
                  <a:schemeClr val="tx1">
                    <a:tint val="82000"/>
                  </a:schemeClr>
                </a:solidFill>
              </a:defRPr>
            </a:lvl7pPr>
            <a:lvl8pPr marL="7680960" indent="0">
              <a:buNone/>
              <a:defRPr sz="3840">
                <a:solidFill>
                  <a:schemeClr val="tx1">
                    <a:tint val="82000"/>
                  </a:schemeClr>
                </a:solidFill>
              </a:defRPr>
            </a:lvl8pPr>
            <a:lvl9pPr marL="8778240" indent="0">
              <a:buNone/>
              <a:defRPr sz="384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3D0C34-5BCD-FC4B-9B97-DB0EDAA62D1E}" type="datetimeFigureOut">
              <a:rPr lang="en-US" smtClean="0"/>
              <a:t>6/19/25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5C4328-56D9-5249-9DAE-971CCD989B7D}" type="slidenum">
              <a:rPr lang="en-US" smtClean="0"/>
              <a:t>‹#›</a:t>
            </a:fld>
            <a:endParaRPr lang="en-US"/>
          </a:p>
        </p:txBody>
      </p:sp>
    </p:spTree>
    <p:extLst>
      <p:ext uri="{BB962C8B-B14F-4D97-AF65-F5344CB8AC3E}">
        <p14:creationId xmlns:p14="http://schemas.microsoft.com/office/powerpoint/2010/main" val="3216973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08760" y="8763000"/>
            <a:ext cx="932688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1109960" y="8763000"/>
            <a:ext cx="932688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13D0C34-5BCD-FC4B-9B97-DB0EDAA62D1E}" type="datetimeFigureOut">
              <a:rPr lang="en-US" smtClean="0"/>
              <a:t>6/19/25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5C4328-56D9-5249-9DAE-971CCD989B7D}" type="slidenum">
              <a:rPr lang="en-US" smtClean="0"/>
              <a:t>‹#›</a:t>
            </a:fld>
            <a:endParaRPr lang="en-US"/>
          </a:p>
        </p:txBody>
      </p:sp>
    </p:spTree>
    <p:extLst>
      <p:ext uri="{BB962C8B-B14F-4D97-AF65-F5344CB8AC3E}">
        <p14:creationId xmlns:p14="http://schemas.microsoft.com/office/powerpoint/2010/main" val="558339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11618" y="1752607"/>
            <a:ext cx="1892808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1511621" y="8069582"/>
            <a:ext cx="9284016" cy="3954778"/>
          </a:xfrm>
        </p:spPr>
        <p:txBody>
          <a:bodyPr anchor="b"/>
          <a:lstStyle>
            <a:lvl1pPr marL="0" indent="0">
              <a:buNone/>
              <a:defRPr sz="5760" b="1"/>
            </a:lvl1pPr>
            <a:lvl2pPr marL="1097280" indent="0">
              <a:buNone/>
              <a:defRPr sz="4800" b="1"/>
            </a:lvl2pPr>
            <a:lvl3pPr marL="2194560" indent="0">
              <a:buNone/>
              <a:defRPr sz="4320" b="1"/>
            </a:lvl3pPr>
            <a:lvl4pPr marL="3291840" indent="0">
              <a:buNone/>
              <a:defRPr sz="3840" b="1"/>
            </a:lvl4pPr>
            <a:lvl5pPr marL="4389120" indent="0">
              <a:buNone/>
              <a:defRPr sz="3840" b="1"/>
            </a:lvl5pPr>
            <a:lvl6pPr marL="5486400" indent="0">
              <a:buNone/>
              <a:defRPr sz="3840" b="1"/>
            </a:lvl6pPr>
            <a:lvl7pPr marL="6583680" indent="0">
              <a:buNone/>
              <a:defRPr sz="3840" b="1"/>
            </a:lvl7pPr>
            <a:lvl8pPr marL="7680960" indent="0">
              <a:buNone/>
              <a:defRPr sz="3840" b="1"/>
            </a:lvl8pPr>
            <a:lvl9pPr marL="8778240" indent="0">
              <a:buNone/>
              <a:defRPr sz="3840" b="1"/>
            </a:lvl9pPr>
          </a:lstStyle>
          <a:p>
            <a:pPr lvl="0"/>
            <a:r>
              <a:rPr lang="en-US"/>
              <a:t>Click to edit Master text styles</a:t>
            </a:r>
          </a:p>
        </p:txBody>
      </p:sp>
      <p:sp>
        <p:nvSpPr>
          <p:cNvPr id="4" name="Content Placeholder 3"/>
          <p:cNvSpPr>
            <a:spLocks noGrp="1"/>
          </p:cNvSpPr>
          <p:nvPr>
            <p:ph sz="half" idx="2"/>
          </p:nvPr>
        </p:nvSpPr>
        <p:spPr>
          <a:xfrm>
            <a:off x="1511621" y="12024360"/>
            <a:ext cx="9284016"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1109961" y="8069582"/>
            <a:ext cx="9329738" cy="3954778"/>
          </a:xfrm>
        </p:spPr>
        <p:txBody>
          <a:bodyPr anchor="b"/>
          <a:lstStyle>
            <a:lvl1pPr marL="0" indent="0">
              <a:buNone/>
              <a:defRPr sz="5760" b="1"/>
            </a:lvl1pPr>
            <a:lvl2pPr marL="1097280" indent="0">
              <a:buNone/>
              <a:defRPr sz="4800" b="1"/>
            </a:lvl2pPr>
            <a:lvl3pPr marL="2194560" indent="0">
              <a:buNone/>
              <a:defRPr sz="4320" b="1"/>
            </a:lvl3pPr>
            <a:lvl4pPr marL="3291840" indent="0">
              <a:buNone/>
              <a:defRPr sz="3840" b="1"/>
            </a:lvl4pPr>
            <a:lvl5pPr marL="4389120" indent="0">
              <a:buNone/>
              <a:defRPr sz="3840" b="1"/>
            </a:lvl5pPr>
            <a:lvl6pPr marL="5486400" indent="0">
              <a:buNone/>
              <a:defRPr sz="3840" b="1"/>
            </a:lvl6pPr>
            <a:lvl7pPr marL="6583680" indent="0">
              <a:buNone/>
              <a:defRPr sz="3840" b="1"/>
            </a:lvl7pPr>
            <a:lvl8pPr marL="7680960" indent="0">
              <a:buNone/>
              <a:defRPr sz="3840" b="1"/>
            </a:lvl8pPr>
            <a:lvl9pPr marL="8778240" indent="0">
              <a:buNone/>
              <a:defRPr sz="3840" b="1"/>
            </a:lvl9pPr>
          </a:lstStyle>
          <a:p>
            <a:pPr lvl="0"/>
            <a:r>
              <a:rPr lang="en-US"/>
              <a:t>Click to edit Master text styles</a:t>
            </a:r>
          </a:p>
        </p:txBody>
      </p:sp>
      <p:sp>
        <p:nvSpPr>
          <p:cNvPr id="6" name="Content Placeholder 5"/>
          <p:cNvSpPr>
            <a:spLocks noGrp="1"/>
          </p:cNvSpPr>
          <p:nvPr>
            <p:ph sz="quarter" idx="4"/>
          </p:nvPr>
        </p:nvSpPr>
        <p:spPr>
          <a:xfrm>
            <a:off x="11109961" y="12024360"/>
            <a:ext cx="9329738"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13D0C34-5BCD-FC4B-9B97-DB0EDAA62D1E}" type="datetimeFigureOut">
              <a:rPr lang="en-US" smtClean="0"/>
              <a:t>6/19/25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45C4328-56D9-5249-9DAE-971CCD989B7D}" type="slidenum">
              <a:rPr lang="en-US" smtClean="0"/>
              <a:t>‹#›</a:t>
            </a:fld>
            <a:endParaRPr lang="en-US"/>
          </a:p>
        </p:txBody>
      </p:sp>
    </p:spTree>
    <p:extLst>
      <p:ext uri="{BB962C8B-B14F-4D97-AF65-F5344CB8AC3E}">
        <p14:creationId xmlns:p14="http://schemas.microsoft.com/office/powerpoint/2010/main" val="805020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13D0C34-5BCD-FC4B-9B97-DB0EDAA62D1E}" type="datetimeFigureOut">
              <a:rPr lang="en-US" smtClean="0"/>
              <a:t>6/19/25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45C4328-56D9-5249-9DAE-971CCD989B7D}" type="slidenum">
              <a:rPr lang="en-US" smtClean="0"/>
              <a:t>‹#›</a:t>
            </a:fld>
            <a:endParaRPr lang="en-US"/>
          </a:p>
        </p:txBody>
      </p:sp>
    </p:spTree>
    <p:extLst>
      <p:ext uri="{BB962C8B-B14F-4D97-AF65-F5344CB8AC3E}">
        <p14:creationId xmlns:p14="http://schemas.microsoft.com/office/powerpoint/2010/main" val="1776146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3D0C34-5BCD-FC4B-9B97-DB0EDAA62D1E}" type="datetimeFigureOut">
              <a:rPr lang="en-US" smtClean="0"/>
              <a:t>6/19/25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5C4328-56D9-5249-9DAE-971CCD989B7D}" type="slidenum">
              <a:rPr lang="en-US" smtClean="0"/>
              <a:t>‹#›</a:t>
            </a:fld>
            <a:endParaRPr lang="en-US"/>
          </a:p>
        </p:txBody>
      </p:sp>
    </p:spTree>
    <p:extLst>
      <p:ext uri="{BB962C8B-B14F-4D97-AF65-F5344CB8AC3E}">
        <p14:creationId xmlns:p14="http://schemas.microsoft.com/office/powerpoint/2010/main" val="1056752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1619" y="2194560"/>
            <a:ext cx="7078027" cy="7680960"/>
          </a:xfrm>
        </p:spPr>
        <p:txBody>
          <a:bodyPr anchor="b"/>
          <a:lstStyle>
            <a:lvl1pPr>
              <a:defRPr sz="7680"/>
            </a:lvl1pPr>
          </a:lstStyle>
          <a:p>
            <a:r>
              <a:rPr lang="en-US"/>
              <a:t>Click to edit Master title style</a:t>
            </a:r>
            <a:endParaRPr lang="en-US" dirty="0"/>
          </a:p>
        </p:txBody>
      </p:sp>
      <p:sp>
        <p:nvSpPr>
          <p:cNvPr id="3" name="Content Placeholder 2"/>
          <p:cNvSpPr>
            <a:spLocks noGrp="1"/>
          </p:cNvSpPr>
          <p:nvPr>
            <p:ph idx="1"/>
          </p:nvPr>
        </p:nvSpPr>
        <p:spPr>
          <a:xfrm>
            <a:off x="9329738" y="4739647"/>
            <a:ext cx="11109960" cy="23393400"/>
          </a:xfrm>
        </p:spPr>
        <p:txBody>
          <a:bodyPr/>
          <a:lstStyle>
            <a:lvl1pPr>
              <a:defRPr sz="7680"/>
            </a:lvl1pPr>
            <a:lvl2pPr>
              <a:defRPr sz="6720"/>
            </a:lvl2pPr>
            <a:lvl3pPr>
              <a:defRPr sz="5760"/>
            </a:lvl3pPr>
            <a:lvl4pPr>
              <a:defRPr sz="4800"/>
            </a:lvl4pPr>
            <a:lvl5pPr>
              <a:defRPr sz="4800"/>
            </a:lvl5pPr>
            <a:lvl6pPr>
              <a:defRPr sz="4800"/>
            </a:lvl6pPr>
            <a:lvl7pPr>
              <a:defRPr sz="4800"/>
            </a:lvl7pPr>
            <a:lvl8pPr>
              <a:defRPr sz="4800"/>
            </a:lvl8pPr>
            <a:lvl9pPr>
              <a:defRPr sz="4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11619" y="9875520"/>
            <a:ext cx="7078027" cy="18295622"/>
          </a:xfrm>
        </p:spPr>
        <p:txBody>
          <a:bodyPr/>
          <a:lstStyle>
            <a:lvl1pPr marL="0" indent="0">
              <a:buNone/>
              <a:defRPr sz="3840"/>
            </a:lvl1pPr>
            <a:lvl2pPr marL="1097280" indent="0">
              <a:buNone/>
              <a:defRPr sz="3360"/>
            </a:lvl2pPr>
            <a:lvl3pPr marL="2194560" indent="0">
              <a:buNone/>
              <a:defRPr sz="2880"/>
            </a:lvl3pPr>
            <a:lvl4pPr marL="3291840" indent="0">
              <a:buNone/>
              <a:defRPr sz="2400"/>
            </a:lvl4pPr>
            <a:lvl5pPr marL="4389120" indent="0">
              <a:buNone/>
              <a:defRPr sz="2400"/>
            </a:lvl5pPr>
            <a:lvl6pPr marL="5486400" indent="0">
              <a:buNone/>
              <a:defRPr sz="2400"/>
            </a:lvl6pPr>
            <a:lvl7pPr marL="6583680" indent="0">
              <a:buNone/>
              <a:defRPr sz="2400"/>
            </a:lvl7pPr>
            <a:lvl8pPr marL="7680960" indent="0">
              <a:buNone/>
              <a:defRPr sz="2400"/>
            </a:lvl8pPr>
            <a:lvl9pPr marL="8778240" indent="0">
              <a:buNone/>
              <a:defRPr sz="2400"/>
            </a:lvl9pPr>
          </a:lstStyle>
          <a:p>
            <a:pPr lvl="0"/>
            <a:r>
              <a:rPr lang="en-US"/>
              <a:t>Click to edit Master text styles</a:t>
            </a:r>
          </a:p>
        </p:txBody>
      </p:sp>
      <p:sp>
        <p:nvSpPr>
          <p:cNvPr id="5" name="Date Placeholder 4"/>
          <p:cNvSpPr>
            <a:spLocks noGrp="1"/>
          </p:cNvSpPr>
          <p:nvPr>
            <p:ph type="dt" sz="half" idx="10"/>
          </p:nvPr>
        </p:nvSpPr>
        <p:spPr/>
        <p:txBody>
          <a:bodyPr/>
          <a:lstStyle/>
          <a:p>
            <a:fld id="{913D0C34-5BCD-FC4B-9B97-DB0EDAA62D1E}" type="datetimeFigureOut">
              <a:rPr lang="en-US" smtClean="0"/>
              <a:t>6/19/25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5C4328-56D9-5249-9DAE-971CCD989B7D}" type="slidenum">
              <a:rPr lang="en-US" smtClean="0"/>
              <a:t>‹#›</a:t>
            </a:fld>
            <a:endParaRPr lang="en-US"/>
          </a:p>
        </p:txBody>
      </p:sp>
    </p:spTree>
    <p:extLst>
      <p:ext uri="{BB962C8B-B14F-4D97-AF65-F5344CB8AC3E}">
        <p14:creationId xmlns:p14="http://schemas.microsoft.com/office/powerpoint/2010/main" val="3296644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1619" y="2194560"/>
            <a:ext cx="7078027" cy="7680960"/>
          </a:xfrm>
        </p:spPr>
        <p:txBody>
          <a:bodyPr anchor="b"/>
          <a:lstStyle>
            <a:lvl1pPr>
              <a:defRPr sz="7680"/>
            </a:lvl1pPr>
          </a:lstStyle>
          <a:p>
            <a:r>
              <a:rPr lang="en-US"/>
              <a:t>Click to edit Master title style</a:t>
            </a:r>
            <a:endParaRPr lang="en-US" dirty="0"/>
          </a:p>
        </p:txBody>
      </p:sp>
      <p:sp>
        <p:nvSpPr>
          <p:cNvPr id="3" name="Picture Placeholder 2"/>
          <p:cNvSpPr>
            <a:spLocks noGrp="1" noChangeAspect="1"/>
          </p:cNvSpPr>
          <p:nvPr>
            <p:ph type="pic" idx="1"/>
          </p:nvPr>
        </p:nvSpPr>
        <p:spPr>
          <a:xfrm>
            <a:off x="9329738" y="4739647"/>
            <a:ext cx="11109960" cy="23393400"/>
          </a:xfrm>
        </p:spPr>
        <p:txBody>
          <a:bodyPr anchor="t"/>
          <a:lstStyle>
            <a:lvl1pPr marL="0" indent="0">
              <a:buNone/>
              <a:defRPr sz="7680"/>
            </a:lvl1pPr>
            <a:lvl2pPr marL="1097280" indent="0">
              <a:buNone/>
              <a:defRPr sz="6720"/>
            </a:lvl2pPr>
            <a:lvl3pPr marL="2194560" indent="0">
              <a:buNone/>
              <a:defRPr sz="5760"/>
            </a:lvl3pPr>
            <a:lvl4pPr marL="3291840" indent="0">
              <a:buNone/>
              <a:defRPr sz="4800"/>
            </a:lvl4pPr>
            <a:lvl5pPr marL="4389120" indent="0">
              <a:buNone/>
              <a:defRPr sz="4800"/>
            </a:lvl5pPr>
            <a:lvl6pPr marL="5486400" indent="0">
              <a:buNone/>
              <a:defRPr sz="4800"/>
            </a:lvl6pPr>
            <a:lvl7pPr marL="6583680" indent="0">
              <a:buNone/>
              <a:defRPr sz="4800"/>
            </a:lvl7pPr>
            <a:lvl8pPr marL="7680960" indent="0">
              <a:buNone/>
              <a:defRPr sz="4800"/>
            </a:lvl8pPr>
            <a:lvl9pPr marL="8778240" indent="0">
              <a:buNone/>
              <a:defRPr sz="4800"/>
            </a:lvl9pPr>
          </a:lstStyle>
          <a:p>
            <a:r>
              <a:rPr lang="en-US"/>
              <a:t>Click icon to add picture</a:t>
            </a:r>
            <a:endParaRPr lang="en-US" dirty="0"/>
          </a:p>
        </p:txBody>
      </p:sp>
      <p:sp>
        <p:nvSpPr>
          <p:cNvPr id="4" name="Text Placeholder 3"/>
          <p:cNvSpPr>
            <a:spLocks noGrp="1"/>
          </p:cNvSpPr>
          <p:nvPr>
            <p:ph type="body" sz="half" idx="2"/>
          </p:nvPr>
        </p:nvSpPr>
        <p:spPr>
          <a:xfrm>
            <a:off x="1511619" y="9875520"/>
            <a:ext cx="7078027" cy="18295622"/>
          </a:xfrm>
        </p:spPr>
        <p:txBody>
          <a:bodyPr/>
          <a:lstStyle>
            <a:lvl1pPr marL="0" indent="0">
              <a:buNone/>
              <a:defRPr sz="3840"/>
            </a:lvl1pPr>
            <a:lvl2pPr marL="1097280" indent="0">
              <a:buNone/>
              <a:defRPr sz="3360"/>
            </a:lvl2pPr>
            <a:lvl3pPr marL="2194560" indent="0">
              <a:buNone/>
              <a:defRPr sz="2880"/>
            </a:lvl3pPr>
            <a:lvl4pPr marL="3291840" indent="0">
              <a:buNone/>
              <a:defRPr sz="2400"/>
            </a:lvl4pPr>
            <a:lvl5pPr marL="4389120" indent="0">
              <a:buNone/>
              <a:defRPr sz="2400"/>
            </a:lvl5pPr>
            <a:lvl6pPr marL="5486400" indent="0">
              <a:buNone/>
              <a:defRPr sz="2400"/>
            </a:lvl6pPr>
            <a:lvl7pPr marL="6583680" indent="0">
              <a:buNone/>
              <a:defRPr sz="2400"/>
            </a:lvl7pPr>
            <a:lvl8pPr marL="7680960" indent="0">
              <a:buNone/>
              <a:defRPr sz="2400"/>
            </a:lvl8pPr>
            <a:lvl9pPr marL="8778240" indent="0">
              <a:buNone/>
              <a:defRPr sz="2400"/>
            </a:lvl9pPr>
          </a:lstStyle>
          <a:p>
            <a:pPr lvl="0"/>
            <a:r>
              <a:rPr lang="en-US"/>
              <a:t>Click to edit Master text styles</a:t>
            </a:r>
          </a:p>
        </p:txBody>
      </p:sp>
      <p:sp>
        <p:nvSpPr>
          <p:cNvPr id="5" name="Date Placeholder 4"/>
          <p:cNvSpPr>
            <a:spLocks noGrp="1"/>
          </p:cNvSpPr>
          <p:nvPr>
            <p:ph type="dt" sz="half" idx="10"/>
          </p:nvPr>
        </p:nvSpPr>
        <p:spPr/>
        <p:txBody>
          <a:bodyPr/>
          <a:lstStyle/>
          <a:p>
            <a:fld id="{913D0C34-5BCD-FC4B-9B97-DB0EDAA62D1E}" type="datetimeFigureOut">
              <a:rPr lang="en-US" smtClean="0"/>
              <a:t>6/19/25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5C4328-56D9-5249-9DAE-971CCD989B7D}" type="slidenum">
              <a:rPr lang="en-US" smtClean="0"/>
              <a:t>‹#›</a:t>
            </a:fld>
            <a:endParaRPr lang="en-US"/>
          </a:p>
        </p:txBody>
      </p:sp>
    </p:spTree>
    <p:extLst>
      <p:ext uri="{BB962C8B-B14F-4D97-AF65-F5344CB8AC3E}">
        <p14:creationId xmlns:p14="http://schemas.microsoft.com/office/powerpoint/2010/main" val="2799824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AF5F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08760" y="1752607"/>
            <a:ext cx="1892808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508760" y="8763000"/>
            <a:ext cx="1892808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508760" y="30510487"/>
            <a:ext cx="4937760" cy="1752600"/>
          </a:xfrm>
          <a:prstGeom prst="rect">
            <a:avLst/>
          </a:prstGeom>
        </p:spPr>
        <p:txBody>
          <a:bodyPr vert="horz" lIns="91440" tIns="45720" rIns="91440" bIns="45720" rtlCol="0" anchor="ctr"/>
          <a:lstStyle>
            <a:lvl1pPr algn="l">
              <a:defRPr sz="2880">
                <a:solidFill>
                  <a:schemeClr val="tx1">
                    <a:tint val="82000"/>
                  </a:schemeClr>
                </a:solidFill>
              </a:defRPr>
            </a:lvl1pPr>
          </a:lstStyle>
          <a:p>
            <a:fld id="{913D0C34-5BCD-FC4B-9B97-DB0EDAA62D1E}" type="datetimeFigureOut">
              <a:rPr lang="en-US" smtClean="0"/>
              <a:t>6/19/25</a:t>
            </a:fld>
            <a:endParaRPr lang="en-US"/>
          </a:p>
        </p:txBody>
      </p:sp>
      <p:sp>
        <p:nvSpPr>
          <p:cNvPr id="5" name="Footer Placeholder 4"/>
          <p:cNvSpPr>
            <a:spLocks noGrp="1"/>
          </p:cNvSpPr>
          <p:nvPr>
            <p:ph type="ftr" sz="quarter" idx="3"/>
          </p:nvPr>
        </p:nvSpPr>
        <p:spPr>
          <a:xfrm>
            <a:off x="7269480" y="30510487"/>
            <a:ext cx="7406640" cy="1752600"/>
          </a:xfrm>
          <a:prstGeom prst="rect">
            <a:avLst/>
          </a:prstGeom>
        </p:spPr>
        <p:txBody>
          <a:bodyPr vert="horz" lIns="91440" tIns="45720" rIns="91440" bIns="45720" rtlCol="0" anchor="ctr"/>
          <a:lstStyle>
            <a:lvl1pPr algn="ctr">
              <a:defRPr sz="288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15499080" y="30510487"/>
            <a:ext cx="4937760" cy="1752600"/>
          </a:xfrm>
          <a:prstGeom prst="rect">
            <a:avLst/>
          </a:prstGeom>
        </p:spPr>
        <p:txBody>
          <a:bodyPr vert="horz" lIns="91440" tIns="45720" rIns="91440" bIns="45720" rtlCol="0" anchor="ctr"/>
          <a:lstStyle>
            <a:lvl1pPr algn="r">
              <a:defRPr sz="2880">
                <a:solidFill>
                  <a:schemeClr val="tx1">
                    <a:tint val="82000"/>
                  </a:schemeClr>
                </a:solidFill>
              </a:defRPr>
            </a:lvl1pPr>
          </a:lstStyle>
          <a:p>
            <a:fld id="{745C4328-56D9-5249-9DAE-971CCD989B7D}" type="slidenum">
              <a:rPr lang="en-US" smtClean="0"/>
              <a:t>‹#›</a:t>
            </a:fld>
            <a:endParaRPr lang="en-US"/>
          </a:p>
        </p:txBody>
      </p:sp>
    </p:spTree>
    <p:extLst>
      <p:ext uri="{BB962C8B-B14F-4D97-AF65-F5344CB8AC3E}">
        <p14:creationId xmlns:p14="http://schemas.microsoft.com/office/powerpoint/2010/main" val="15285578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194560" rtl="0" eaLnBrk="1" latinLnBrk="0" hangingPunct="1">
        <a:lnSpc>
          <a:spcPct val="90000"/>
        </a:lnSpc>
        <a:spcBef>
          <a:spcPct val="0"/>
        </a:spcBef>
        <a:buNone/>
        <a:defRPr sz="10560" kern="1200">
          <a:solidFill>
            <a:schemeClr val="tx1"/>
          </a:solidFill>
          <a:latin typeface="+mj-lt"/>
          <a:ea typeface="+mj-ea"/>
          <a:cs typeface="+mj-cs"/>
        </a:defRPr>
      </a:lvl1pPr>
    </p:titleStyle>
    <p:bodyStyle>
      <a:lvl1pPr marL="548640" indent="-548640" algn="l" defTabSz="2194560" rtl="0" eaLnBrk="1" latinLnBrk="0" hangingPunct="1">
        <a:lnSpc>
          <a:spcPct val="90000"/>
        </a:lnSpc>
        <a:spcBef>
          <a:spcPts val="2400"/>
        </a:spcBef>
        <a:buFont typeface="Arial" panose="020B0604020202020204" pitchFamily="34" charset="0"/>
        <a:buChar char="•"/>
        <a:defRPr sz="6720" kern="1200">
          <a:solidFill>
            <a:schemeClr val="tx1"/>
          </a:solidFill>
          <a:latin typeface="+mn-lt"/>
          <a:ea typeface="+mn-ea"/>
          <a:cs typeface="+mn-cs"/>
        </a:defRPr>
      </a:lvl1pPr>
      <a:lvl2pPr marL="1645920" indent="-548640" algn="l" defTabSz="2194560" rtl="0" eaLnBrk="1" latinLnBrk="0" hangingPunct="1">
        <a:lnSpc>
          <a:spcPct val="90000"/>
        </a:lnSpc>
        <a:spcBef>
          <a:spcPts val="1200"/>
        </a:spcBef>
        <a:buFont typeface="Arial" panose="020B0604020202020204" pitchFamily="34" charset="0"/>
        <a:buChar char="•"/>
        <a:defRPr sz="5760" kern="1200">
          <a:solidFill>
            <a:schemeClr val="tx1"/>
          </a:solidFill>
          <a:latin typeface="+mn-lt"/>
          <a:ea typeface="+mn-ea"/>
          <a:cs typeface="+mn-cs"/>
        </a:defRPr>
      </a:lvl2pPr>
      <a:lvl3pPr marL="2743200" indent="-548640" algn="l" defTabSz="2194560" rtl="0" eaLnBrk="1" latinLnBrk="0" hangingPunct="1">
        <a:lnSpc>
          <a:spcPct val="90000"/>
        </a:lnSpc>
        <a:spcBef>
          <a:spcPts val="1200"/>
        </a:spcBef>
        <a:buFont typeface="Arial" panose="020B0604020202020204" pitchFamily="34" charset="0"/>
        <a:buChar char="•"/>
        <a:defRPr sz="4800" kern="1200">
          <a:solidFill>
            <a:schemeClr val="tx1"/>
          </a:solidFill>
          <a:latin typeface="+mn-lt"/>
          <a:ea typeface="+mn-ea"/>
          <a:cs typeface="+mn-cs"/>
        </a:defRPr>
      </a:lvl3pPr>
      <a:lvl4pPr marL="3840480" indent="-548640" algn="l" defTabSz="219456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4pPr>
      <a:lvl5pPr marL="4937760" indent="-548640" algn="l" defTabSz="219456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5pPr>
      <a:lvl6pPr marL="6035040" indent="-548640" algn="l" defTabSz="219456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6pPr>
      <a:lvl7pPr marL="7132320" indent="-548640" algn="l" defTabSz="219456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7pPr>
      <a:lvl8pPr marL="8229600" indent="-548640" algn="l" defTabSz="219456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8pPr>
      <a:lvl9pPr marL="9326880" indent="-548640" algn="l" defTabSz="219456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9pPr>
    </p:bodyStyle>
    <p:otherStyle>
      <a:defPPr>
        <a:defRPr lang="en-US"/>
      </a:defPPr>
      <a:lvl1pPr marL="0" algn="l" defTabSz="2194560" rtl="0" eaLnBrk="1" latinLnBrk="0" hangingPunct="1">
        <a:defRPr sz="4320" kern="1200">
          <a:solidFill>
            <a:schemeClr val="tx1"/>
          </a:solidFill>
          <a:latin typeface="+mn-lt"/>
          <a:ea typeface="+mn-ea"/>
          <a:cs typeface="+mn-cs"/>
        </a:defRPr>
      </a:lvl1pPr>
      <a:lvl2pPr marL="1097280" algn="l" defTabSz="2194560" rtl="0" eaLnBrk="1" latinLnBrk="0" hangingPunct="1">
        <a:defRPr sz="4320" kern="1200">
          <a:solidFill>
            <a:schemeClr val="tx1"/>
          </a:solidFill>
          <a:latin typeface="+mn-lt"/>
          <a:ea typeface="+mn-ea"/>
          <a:cs typeface="+mn-cs"/>
        </a:defRPr>
      </a:lvl2pPr>
      <a:lvl3pPr marL="2194560" algn="l" defTabSz="2194560" rtl="0" eaLnBrk="1" latinLnBrk="0" hangingPunct="1">
        <a:defRPr sz="4320" kern="1200">
          <a:solidFill>
            <a:schemeClr val="tx1"/>
          </a:solidFill>
          <a:latin typeface="+mn-lt"/>
          <a:ea typeface="+mn-ea"/>
          <a:cs typeface="+mn-cs"/>
        </a:defRPr>
      </a:lvl3pPr>
      <a:lvl4pPr marL="3291840" algn="l" defTabSz="2194560" rtl="0" eaLnBrk="1" latinLnBrk="0" hangingPunct="1">
        <a:defRPr sz="4320" kern="1200">
          <a:solidFill>
            <a:schemeClr val="tx1"/>
          </a:solidFill>
          <a:latin typeface="+mn-lt"/>
          <a:ea typeface="+mn-ea"/>
          <a:cs typeface="+mn-cs"/>
        </a:defRPr>
      </a:lvl4pPr>
      <a:lvl5pPr marL="4389120" algn="l" defTabSz="2194560" rtl="0" eaLnBrk="1" latinLnBrk="0" hangingPunct="1">
        <a:defRPr sz="4320" kern="1200">
          <a:solidFill>
            <a:schemeClr val="tx1"/>
          </a:solidFill>
          <a:latin typeface="+mn-lt"/>
          <a:ea typeface="+mn-ea"/>
          <a:cs typeface="+mn-cs"/>
        </a:defRPr>
      </a:lvl5pPr>
      <a:lvl6pPr marL="5486400" algn="l" defTabSz="2194560" rtl="0" eaLnBrk="1" latinLnBrk="0" hangingPunct="1">
        <a:defRPr sz="4320" kern="1200">
          <a:solidFill>
            <a:schemeClr val="tx1"/>
          </a:solidFill>
          <a:latin typeface="+mn-lt"/>
          <a:ea typeface="+mn-ea"/>
          <a:cs typeface="+mn-cs"/>
        </a:defRPr>
      </a:lvl6pPr>
      <a:lvl7pPr marL="6583680" algn="l" defTabSz="2194560" rtl="0" eaLnBrk="1" latinLnBrk="0" hangingPunct="1">
        <a:defRPr sz="4320" kern="1200">
          <a:solidFill>
            <a:schemeClr val="tx1"/>
          </a:solidFill>
          <a:latin typeface="+mn-lt"/>
          <a:ea typeface="+mn-ea"/>
          <a:cs typeface="+mn-cs"/>
        </a:defRPr>
      </a:lvl7pPr>
      <a:lvl8pPr marL="7680960" algn="l" defTabSz="2194560" rtl="0" eaLnBrk="1" latinLnBrk="0" hangingPunct="1">
        <a:defRPr sz="4320" kern="1200">
          <a:solidFill>
            <a:schemeClr val="tx1"/>
          </a:solidFill>
          <a:latin typeface="+mn-lt"/>
          <a:ea typeface="+mn-ea"/>
          <a:cs typeface="+mn-cs"/>
        </a:defRPr>
      </a:lvl8pPr>
      <a:lvl9pPr marL="8778240" algn="l" defTabSz="2194560" rtl="0" eaLnBrk="1" latinLnBrk="0" hangingPunct="1">
        <a:defRPr sz="43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8.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image" Target="../media/image2.png"/><Relationship Id="rId16" Type="http://schemas.openxmlformats.org/officeDocument/2006/relationships/image" Target="../media/image16.jpeg"/><Relationship Id="rId1" Type="http://schemas.openxmlformats.org/officeDocument/2006/relationships/slideLayout" Target="../slideLayouts/slideLayout1.xml"/><Relationship Id="rId6" Type="http://schemas.openxmlformats.org/officeDocument/2006/relationships/image" Target="../media/image7.png"/><Relationship Id="rId11" Type="http://schemas.microsoft.com/office/2007/relationships/hdphoto" Target="../media/hdphoto1.wdp"/><Relationship Id="rId5" Type="http://schemas.openxmlformats.org/officeDocument/2006/relationships/image" Target="../media/image6.png"/><Relationship Id="rId15" Type="http://schemas.openxmlformats.org/officeDocument/2006/relationships/image" Target="../media/image15.png"/><Relationship Id="rId10" Type="http://schemas.openxmlformats.org/officeDocument/2006/relationships/image" Target="../media/image11.png"/><Relationship Id="rId19" Type="http://schemas.openxmlformats.org/officeDocument/2006/relationships/image" Target="../media/image19.jpe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8.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image" Target="../media/image2.png"/><Relationship Id="rId16" Type="http://schemas.openxmlformats.org/officeDocument/2006/relationships/image" Target="../media/image16.jpeg"/><Relationship Id="rId1" Type="http://schemas.openxmlformats.org/officeDocument/2006/relationships/slideLayout" Target="../slideLayouts/slideLayout1.xml"/><Relationship Id="rId6" Type="http://schemas.openxmlformats.org/officeDocument/2006/relationships/image" Target="../media/image7.png"/><Relationship Id="rId11" Type="http://schemas.microsoft.com/office/2007/relationships/hdphoto" Target="../media/hdphoto2.wdp"/><Relationship Id="rId5" Type="http://schemas.openxmlformats.org/officeDocument/2006/relationships/image" Target="../media/image6.png"/><Relationship Id="rId15" Type="http://schemas.openxmlformats.org/officeDocument/2006/relationships/image" Target="../media/image15.png"/><Relationship Id="rId10" Type="http://schemas.openxmlformats.org/officeDocument/2006/relationships/image" Target="../media/image11.png"/><Relationship Id="rId19" Type="http://schemas.openxmlformats.org/officeDocument/2006/relationships/image" Target="../media/image19.jpe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6.jpeg"/><Relationship Id="rId3" Type="http://schemas.openxmlformats.org/officeDocument/2006/relationships/image" Target="../media/image1.png"/><Relationship Id="rId7" Type="http://schemas.openxmlformats.org/officeDocument/2006/relationships/image" Target="../media/image9.png"/><Relationship Id="rId12" Type="http://schemas.openxmlformats.org/officeDocument/2006/relationships/image" Target="../media/image15.png"/><Relationship Id="rId2" Type="http://schemas.openxmlformats.org/officeDocument/2006/relationships/image" Target="../media/image2.png"/><Relationship Id="rId16" Type="http://schemas.openxmlformats.org/officeDocument/2006/relationships/image" Target="../media/image19.jpe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4.png"/><Relationship Id="rId5" Type="http://schemas.openxmlformats.org/officeDocument/2006/relationships/image" Target="../media/image7.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5.png"/><Relationship Id="rId9" Type="http://schemas.openxmlformats.org/officeDocument/2006/relationships/image" Target="../media/image12.png"/><Relationship Id="rId1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7.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6.jpeg"/><Relationship Id="rId5" Type="http://schemas.openxmlformats.org/officeDocument/2006/relationships/image" Target="../media/image9.png"/><Relationship Id="rId10" Type="http://schemas.openxmlformats.org/officeDocument/2006/relationships/image" Target="../media/image15.png"/><Relationship Id="rId4" Type="http://schemas.openxmlformats.org/officeDocument/2006/relationships/image" Target="../media/image8.png"/><Relationship Id="rId9" Type="http://schemas.openxmlformats.org/officeDocument/2006/relationships/image" Target="../media/image14.png"/><Relationship Id="rId14" Type="http://schemas.openxmlformats.org/officeDocument/2006/relationships/image" Target="../media/image19.jpe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6.jpeg"/><Relationship Id="rId3" Type="http://schemas.openxmlformats.org/officeDocument/2006/relationships/image" Target="../media/image1.png"/><Relationship Id="rId7" Type="http://schemas.openxmlformats.org/officeDocument/2006/relationships/image" Target="../media/image9.png"/><Relationship Id="rId12" Type="http://schemas.openxmlformats.org/officeDocument/2006/relationships/image" Target="../media/image15.png"/><Relationship Id="rId2" Type="http://schemas.openxmlformats.org/officeDocument/2006/relationships/image" Target="../media/image2.png"/><Relationship Id="rId16" Type="http://schemas.openxmlformats.org/officeDocument/2006/relationships/image" Target="../media/image19.jpe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4.png"/><Relationship Id="rId5" Type="http://schemas.openxmlformats.org/officeDocument/2006/relationships/image" Target="../media/image7.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5.png"/><Relationship Id="rId9" Type="http://schemas.openxmlformats.org/officeDocument/2006/relationships/image" Target="../media/image12.png"/><Relationship Id="rId1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F5F6"/>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750E442-FB42-D4AD-FBB8-CA981ED2EC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4985660" cy="51311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F1ED27B-28D8-9739-5833-C93DC77FE3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10371" y="25226681"/>
            <a:ext cx="6635227" cy="76917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E73735-C0BF-E2D6-7863-FFD0D1D19C7A}"/>
              </a:ext>
            </a:extLst>
          </p:cNvPr>
          <p:cNvSpPr>
            <a:spLocks noGrp="1"/>
          </p:cNvSpPr>
          <p:nvPr>
            <p:ph type="ctrTitle"/>
          </p:nvPr>
        </p:nvSpPr>
        <p:spPr>
          <a:xfrm>
            <a:off x="0" y="8630793"/>
            <a:ext cx="21945599" cy="15251183"/>
          </a:xfrm>
        </p:spPr>
        <p:txBody>
          <a:bodyPr>
            <a:normAutofit/>
          </a:bodyPr>
          <a:lstStyle/>
          <a:p>
            <a:r>
              <a:rPr lang="en-US" sz="33000" dirty="0">
                <a:solidFill>
                  <a:srgbClr val="00A46B"/>
                </a:solidFill>
                <a:latin typeface="Ephesis" pitchFamily="2" charset="77"/>
              </a:rPr>
              <a:t>Sarah</a:t>
            </a:r>
            <a:r>
              <a:rPr lang="en-US" sz="27500" dirty="0">
                <a:solidFill>
                  <a:srgbClr val="00A46B"/>
                </a:solidFill>
                <a:latin typeface="Ephesis" pitchFamily="2" charset="77"/>
              </a:rPr>
              <a:t> </a:t>
            </a:r>
            <a:br>
              <a:rPr lang="en-US" sz="27500" dirty="0">
                <a:solidFill>
                  <a:srgbClr val="00A46B"/>
                </a:solidFill>
                <a:latin typeface="Ephesis" pitchFamily="2" charset="77"/>
              </a:rPr>
            </a:br>
            <a:r>
              <a:rPr lang="en-US" sz="10000" dirty="0">
                <a:solidFill>
                  <a:srgbClr val="00A46B"/>
                </a:solidFill>
                <a:latin typeface="Ephesis" pitchFamily="2" charset="77"/>
              </a:rPr>
              <a:t>and </a:t>
            </a:r>
            <a:br>
              <a:rPr lang="en-US" sz="10000" dirty="0">
                <a:solidFill>
                  <a:srgbClr val="00A46B"/>
                </a:solidFill>
                <a:latin typeface="Ephesis" pitchFamily="2" charset="77"/>
              </a:rPr>
            </a:br>
            <a:r>
              <a:rPr lang="en-US" sz="33000" dirty="0">
                <a:solidFill>
                  <a:srgbClr val="00A46B"/>
                </a:solidFill>
                <a:latin typeface="Ephesis" pitchFamily="2" charset="77"/>
              </a:rPr>
              <a:t>Gaurav</a:t>
            </a:r>
            <a:endParaRPr lang="en-US" sz="27500" dirty="0">
              <a:solidFill>
                <a:srgbClr val="00A46B"/>
              </a:solidFill>
              <a:latin typeface="Ephesis" pitchFamily="2" charset="77"/>
            </a:endParaRPr>
          </a:p>
        </p:txBody>
      </p:sp>
      <p:sp>
        <p:nvSpPr>
          <p:cNvPr id="5" name="TextBox 4">
            <a:extLst>
              <a:ext uri="{FF2B5EF4-FFF2-40B4-BE49-F238E27FC236}">
                <a16:creationId xmlns:a16="http://schemas.microsoft.com/office/drawing/2014/main" id="{02EF460D-AD71-6274-3C6B-88CEB3950DD5}"/>
              </a:ext>
            </a:extLst>
          </p:cNvPr>
          <p:cNvSpPr txBox="1"/>
          <p:nvPr/>
        </p:nvSpPr>
        <p:spPr>
          <a:xfrm>
            <a:off x="-1" y="10918741"/>
            <a:ext cx="21945600" cy="1323439"/>
          </a:xfrm>
          <a:prstGeom prst="rect">
            <a:avLst/>
          </a:prstGeom>
          <a:noFill/>
        </p:spPr>
        <p:txBody>
          <a:bodyPr wrap="square">
            <a:spAutoFit/>
          </a:bodyPr>
          <a:lstStyle/>
          <a:p>
            <a:pPr algn="ctr"/>
            <a:r>
              <a:rPr lang="en-US" sz="8000" b="1" cap="small" dirty="0">
                <a:solidFill>
                  <a:srgbClr val="00A46B"/>
                </a:solidFill>
                <a:latin typeface="Jost Medium" pitchFamily="2" charset="77"/>
                <a:ea typeface="Jost Medium" pitchFamily="2" charset="77"/>
              </a:rPr>
              <a:t>Welcome to Our Wedding</a:t>
            </a:r>
          </a:p>
        </p:txBody>
      </p:sp>
      <p:sp>
        <p:nvSpPr>
          <p:cNvPr id="8" name="TextBox 7">
            <a:extLst>
              <a:ext uri="{FF2B5EF4-FFF2-40B4-BE49-F238E27FC236}">
                <a16:creationId xmlns:a16="http://schemas.microsoft.com/office/drawing/2014/main" id="{07938478-D914-847D-2E52-4CC84D5758B9}"/>
              </a:ext>
            </a:extLst>
          </p:cNvPr>
          <p:cNvSpPr txBox="1"/>
          <p:nvPr/>
        </p:nvSpPr>
        <p:spPr>
          <a:xfrm>
            <a:off x="0" y="26463812"/>
            <a:ext cx="21945600" cy="1323439"/>
          </a:xfrm>
          <a:prstGeom prst="rect">
            <a:avLst/>
          </a:prstGeom>
          <a:noFill/>
        </p:spPr>
        <p:txBody>
          <a:bodyPr wrap="square">
            <a:spAutoFit/>
          </a:bodyPr>
          <a:lstStyle/>
          <a:p>
            <a:pPr algn="ctr"/>
            <a:r>
              <a:rPr lang="en-US" sz="8000" b="1" cap="small" dirty="0">
                <a:solidFill>
                  <a:srgbClr val="00A46B"/>
                </a:solidFill>
                <a:latin typeface="Jost Medium" pitchFamily="2" charset="77"/>
                <a:ea typeface="Jost Medium" pitchFamily="2" charset="77"/>
              </a:rPr>
              <a:t>27 June 2025</a:t>
            </a:r>
          </a:p>
        </p:txBody>
      </p:sp>
    </p:spTree>
    <p:extLst>
      <p:ext uri="{BB962C8B-B14F-4D97-AF65-F5344CB8AC3E}">
        <p14:creationId xmlns:p14="http://schemas.microsoft.com/office/powerpoint/2010/main" val="1392176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F5F6"/>
        </a:solidFill>
        <a:effectLst/>
      </p:bgPr>
    </p:bg>
    <p:spTree>
      <p:nvGrpSpPr>
        <p:cNvPr id="1" name="">
          <a:extLst>
            <a:ext uri="{FF2B5EF4-FFF2-40B4-BE49-F238E27FC236}">
              <a16:creationId xmlns:a16="http://schemas.microsoft.com/office/drawing/2014/main" id="{3E598CD0-C694-D4E0-9D9F-AE9444590CC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EDDC7D5A-A676-1328-9789-A9CB8F3FCC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4985660" cy="51311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E51892C-AC02-7073-6B3B-069061BDC8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10371" y="25226681"/>
            <a:ext cx="6635227" cy="76917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9398ABC-EDDA-A2C4-01A2-DA3BE53505FB}"/>
              </a:ext>
            </a:extLst>
          </p:cNvPr>
          <p:cNvSpPr>
            <a:spLocks noGrp="1"/>
          </p:cNvSpPr>
          <p:nvPr>
            <p:ph type="ctrTitle"/>
          </p:nvPr>
        </p:nvSpPr>
        <p:spPr>
          <a:xfrm>
            <a:off x="-2" y="1957374"/>
            <a:ext cx="21945599" cy="4410906"/>
          </a:xfrm>
        </p:spPr>
        <p:txBody>
          <a:bodyPr anchor="ctr">
            <a:normAutofit/>
          </a:bodyPr>
          <a:lstStyle/>
          <a:p>
            <a:r>
              <a:rPr lang="en-US" sz="22900" dirty="0">
                <a:solidFill>
                  <a:srgbClr val="00A46B"/>
                </a:solidFill>
                <a:latin typeface="Ephesis" pitchFamily="2" charset="77"/>
              </a:rPr>
              <a:t>  Sarah + Gaurav</a:t>
            </a:r>
            <a:endParaRPr lang="en-US" sz="19100" dirty="0">
              <a:solidFill>
                <a:srgbClr val="00A46B"/>
              </a:solidFill>
              <a:latin typeface="Ephesis" pitchFamily="2" charset="77"/>
            </a:endParaRPr>
          </a:p>
        </p:txBody>
      </p:sp>
      <p:sp>
        <p:nvSpPr>
          <p:cNvPr id="5" name="TextBox 4">
            <a:extLst>
              <a:ext uri="{FF2B5EF4-FFF2-40B4-BE49-F238E27FC236}">
                <a16:creationId xmlns:a16="http://schemas.microsoft.com/office/drawing/2014/main" id="{E4458ECF-681A-05F2-A9D8-F5C149175A21}"/>
              </a:ext>
            </a:extLst>
          </p:cNvPr>
          <p:cNvSpPr txBox="1"/>
          <p:nvPr/>
        </p:nvSpPr>
        <p:spPr>
          <a:xfrm>
            <a:off x="-2" y="1295655"/>
            <a:ext cx="21945600" cy="1200329"/>
          </a:xfrm>
          <a:prstGeom prst="rect">
            <a:avLst/>
          </a:prstGeom>
          <a:noFill/>
        </p:spPr>
        <p:txBody>
          <a:bodyPr wrap="square">
            <a:spAutoFit/>
          </a:bodyPr>
          <a:lstStyle/>
          <a:p>
            <a:pPr algn="ctr"/>
            <a:r>
              <a:rPr lang="en-US" sz="7200" b="1" cap="small" dirty="0">
                <a:solidFill>
                  <a:srgbClr val="00A46B"/>
                </a:solidFill>
                <a:latin typeface="Jost Medium" pitchFamily="2" charset="77"/>
                <a:ea typeface="Jost Medium" pitchFamily="2" charset="77"/>
              </a:rPr>
              <a:t>Our Story</a:t>
            </a:r>
          </a:p>
        </p:txBody>
      </p:sp>
      <p:cxnSp>
        <p:nvCxnSpPr>
          <p:cNvPr id="4" name="Straight Connector 3">
            <a:extLst>
              <a:ext uri="{FF2B5EF4-FFF2-40B4-BE49-F238E27FC236}">
                <a16:creationId xmlns:a16="http://schemas.microsoft.com/office/drawing/2014/main" id="{0A07394F-0316-252C-579B-2CCBBB18A56A}"/>
              </a:ext>
            </a:extLst>
          </p:cNvPr>
          <p:cNvCxnSpPr>
            <a:cxnSpLocks/>
          </p:cNvCxnSpPr>
          <p:nvPr/>
        </p:nvCxnSpPr>
        <p:spPr>
          <a:xfrm>
            <a:off x="10972794" y="6481480"/>
            <a:ext cx="0" cy="25141265"/>
          </a:xfrm>
          <a:prstGeom prst="line">
            <a:avLst/>
          </a:prstGeom>
          <a:ln w="57150">
            <a:solidFill>
              <a:srgbClr val="04A46B"/>
            </a:solidFill>
            <a:headEnd type="oval" w="med" len="med"/>
            <a:tailEnd type="triangle" w="med" len="med"/>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006F2708-4653-FC2F-8729-B55AF0BE60A1}"/>
              </a:ext>
            </a:extLst>
          </p:cNvPr>
          <p:cNvSpPr txBox="1"/>
          <p:nvPr/>
        </p:nvSpPr>
        <p:spPr>
          <a:xfrm>
            <a:off x="-4" y="7029999"/>
            <a:ext cx="10972798" cy="1015663"/>
          </a:xfrm>
          <a:prstGeom prst="rect">
            <a:avLst/>
          </a:prstGeom>
          <a:noFill/>
          <a:ln>
            <a:solidFill>
              <a:srgbClr val="04A46B"/>
            </a:solidFill>
          </a:ln>
        </p:spPr>
        <p:txBody>
          <a:bodyPr wrap="square">
            <a:spAutoFit/>
          </a:bodyPr>
          <a:lstStyle/>
          <a:p>
            <a:pPr algn="ctr"/>
            <a:r>
              <a:rPr lang="en-US" sz="6000" b="1" cap="small" dirty="0">
                <a:solidFill>
                  <a:srgbClr val="00A46B"/>
                </a:solidFill>
                <a:latin typeface="Jost Medium" pitchFamily="2" charset="77"/>
                <a:ea typeface="Jost Medium" pitchFamily="2" charset="77"/>
              </a:rPr>
              <a:t>Meet Cute</a:t>
            </a:r>
          </a:p>
        </p:txBody>
      </p:sp>
      <p:sp>
        <p:nvSpPr>
          <p:cNvPr id="10" name="TextBox 9">
            <a:extLst>
              <a:ext uri="{FF2B5EF4-FFF2-40B4-BE49-F238E27FC236}">
                <a16:creationId xmlns:a16="http://schemas.microsoft.com/office/drawing/2014/main" id="{592818CE-2A68-11D4-A3C8-2719A40FDFA1}"/>
              </a:ext>
            </a:extLst>
          </p:cNvPr>
          <p:cNvSpPr txBox="1"/>
          <p:nvPr/>
        </p:nvSpPr>
        <p:spPr>
          <a:xfrm>
            <a:off x="10972802" y="9436680"/>
            <a:ext cx="10972798" cy="1015663"/>
          </a:xfrm>
          <a:prstGeom prst="rect">
            <a:avLst/>
          </a:prstGeom>
          <a:noFill/>
          <a:ln>
            <a:solidFill>
              <a:srgbClr val="04A46B"/>
            </a:solidFill>
          </a:ln>
        </p:spPr>
        <p:txBody>
          <a:bodyPr wrap="square">
            <a:spAutoFit/>
          </a:bodyPr>
          <a:lstStyle/>
          <a:p>
            <a:pPr algn="ctr"/>
            <a:r>
              <a:rPr lang="en-US" sz="6000" b="1" cap="small" dirty="0">
                <a:solidFill>
                  <a:srgbClr val="00A46B"/>
                </a:solidFill>
                <a:latin typeface="Jost Medium" pitchFamily="2" charset="77"/>
                <a:ea typeface="Jost Medium" pitchFamily="2" charset="77"/>
              </a:rPr>
              <a:t>Summer Game 2023</a:t>
            </a:r>
          </a:p>
        </p:txBody>
      </p:sp>
      <p:sp>
        <p:nvSpPr>
          <p:cNvPr id="11" name="TextBox 10">
            <a:extLst>
              <a:ext uri="{FF2B5EF4-FFF2-40B4-BE49-F238E27FC236}">
                <a16:creationId xmlns:a16="http://schemas.microsoft.com/office/drawing/2014/main" id="{802914C2-AEB7-5677-40D3-4E078A51069B}"/>
              </a:ext>
            </a:extLst>
          </p:cNvPr>
          <p:cNvSpPr txBox="1"/>
          <p:nvPr/>
        </p:nvSpPr>
        <p:spPr>
          <a:xfrm>
            <a:off x="0" y="12071845"/>
            <a:ext cx="10972798" cy="1015663"/>
          </a:xfrm>
          <a:prstGeom prst="rect">
            <a:avLst/>
          </a:prstGeom>
          <a:noFill/>
          <a:ln>
            <a:solidFill>
              <a:srgbClr val="04A46B"/>
            </a:solidFill>
          </a:ln>
        </p:spPr>
        <p:txBody>
          <a:bodyPr wrap="square">
            <a:spAutoFit/>
          </a:bodyPr>
          <a:lstStyle/>
          <a:p>
            <a:pPr algn="ctr"/>
            <a:r>
              <a:rPr lang="en-US" sz="6000" b="1" cap="small" dirty="0">
                <a:solidFill>
                  <a:srgbClr val="00A46B"/>
                </a:solidFill>
                <a:latin typeface="Jost Medium" pitchFamily="2" charset="77"/>
                <a:ea typeface="Jost Medium" pitchFamily="2" charset="77"/>
              </a:rPr>
              <a:t>Mackinaw</a:t>
            </a:r>
          </a:p>
        </p:txBody>
      </p:sp>
      <p:sp>
        <p:nvSpPr>
          <p:cNvPr id="12" name="TextBox 11">
            <a:extLst>
              <a:ext uri="{FF2B5EF4-FFF2-40B4-BE49-F238E27FC236}">
                <a16:creationId xmlns:a16="http://schemas.microsoft.com/office/drawing/2014/main" id="{45BC70E4-9F52-A183-8565-33A965ECD21F}"/>
              </a:ext>
            </a:extLst>
          </p:cNvPr>
          <p:cNvSpPr txBox="1"/>
          <p:nvPr/>
        </p:nvSpPr>
        <p:spPr>
          <a:xfrm>
            <a:off x="-8" y="18208645"/>
            <a:ext cx="10972798" cy="1015663"/>
          </a:xfrm>
          <a:prstGeom prst="rect">
            <a:avLst/>
          </a:prstGeom>
          <a:noFill/>
          <a:ln>
            <a:solidFill>
              <a:srgbClr val="04A46B"/>
            </a:solidFill>
          </a:ln>
        </p:spPr>
        <p:txBody>
          <a:bodyPr wrap="square">
            <a:spAutoFit/>
          </a:bodyPr>
          <a:lstStyle/>
          <a:p>
            <a:pPr algn="ctr"/>
            <a:r>
              <a:rPr lang="en-US" sz="6000" b="1" cap="small" dirty="0">
                <a:solidFill>
                  <a:srgbClr val="00A46B"/>
                </a:solidFill>
                <a:latin typeface="Jost Medium" pitchFamily="2" charset="77"/>
                <a:ea typeface="Jost Medium" pitchFamily="2" charset="77"/>
              </a:rPr>
              <a:t>First Crossword Tournament</a:t>
            </a:r>
          </a:p>
        </p:txBody>
      </p:sp>
      <p:sp>
        <p:nvSpPr>
          <p:cNvPr id="13" name="TextBox 12">
            <a:extLst>
              <a:ext uri="{FF2B5EF4-FFF2-40B4-BE49-F238E27FC236}">
                <a16:creationId xmlns:a16="http://schemas.microsoft.com/office/drawing/2014/main" id="{85C2B575-69FD-8676-4EAB-51A20D2009CA}"/>
              </a:ext>
            </a:extLst>
          </p:cNvPr>
          <p:cNvSpPr txBox="1"/>
          <p:nvPr/>
        </p:nvSpPr>
        <p:spPr>
          <a:xfrm>
            <a:off x="10972798" y="20722902"/>
            <a:ext cx="10972798" cy="1015663"/>
          </a:xfrm>
          <a:prstGeom prst="rect">
            <a:avLst/>
          </a:prstGeom>
          <a:noFill/>
          <a:ln>
            <a:solidFill>
              <a:srgbClr val="04A46B"/>
            </a:solidFill>
          </a:ln>
        </p:spPr>
        <p:txBody>
          <a:bodyPr wrap="square">
            <a:spAutoFit/>
          </a:bodyPr>
          <a:lstStyle/>
          <a:p>
            <a:pPr algn="ctr"/>
            <a:r>
              <a:rPr lang="en-US" sz="6000" b="1" cap="small" dirty="0">
                <a:solidFill>
                  <a:srgbClr val="00A46B"/>
                </a:solidFill>
                <a:latin typeface="Jost Medium" pitchFamily="2" charset="77"/>
                <a:ea typeface="Jost Medium" pitchFamily="2" charset="77"/>
              </a:rPr>
              <a:t>First Holiday Season</a:t>
            </a:r>
          </a:p>
        </p:txBody>
      </p:sp>
      <p:sp>
        <p:nvSpPr>
          <p:cNvPr id="14" name="TextBox 13">
            <a:extLst>
              <a:ext uri="{FF2B5EF4-FFF2-40B4-BE49-F238E27FC236}">
                <a16:creationId xmlns:a16="http://schemas.microsoft.com/office/drawing/2014/main" id="{C33E3C8F-404E-2D45-8DB7-E5139B1C3776}"/>
              </a:ext>
            </a:extLst>
          </p:cNvPr>
          <p:cNvSpPr txBox="1"/>
          <p:nvPr/>
        </p:nvSpPr>
        <p:spPr>
          <a:xfrm>
            <a:off x="-4" y="23358067"/>
            <a:ext cx="10972798" cy="1015663"/>
          </a:xfrm>
          <a:prstGeom prst="rect">
            <a:avLst/>
          </a:prstGeom>
          <a:noFill/>
          <a:ln>
            <a:solidFill>
              <a:srgbClr val="04A46B"/>
            </a:solidFill>
          </a:ln>
        </p:spPr>
        <p:txBody>
          <a:bodyPr wrap="square">
            <a:spAutoFit/>
          </a:bodyPr>
          <a:lstStyle/>
          <a:p>
            <a:pPr algn="ctr"/>
            <a:r>
              <a:rPr lang="en-US" sz="6000" b="1" cap="small" dirty="0">
                <a:solidFill>
                  <a:srgbClr val="00A46B"/>
                </a:solidFill>
                <a:latin typeface="Jost Medium" pitchFamily="2" charset="77"/>
                <a:ea typeface="Jost Medium" pitchFamily="2" charset="77"/>
              </a:rPr>
              <a:t>Eclipse 2024</a:t>
            </a:r>
          </a:p>
        </p:txBody>
      </p:sp>
      <p:sp>
        <p:nvSpPr>
          <p:cNvPr id="15" name="TextBox 14">
            <a:extLst>
              <a:ext uri="{FF2B5EF4-FFF2-40B4-BE49-F238E27FC236}">
                <a16:creationId xmlns:a16="http://schemas.microsoft.com/office/drawing/2014/main" id="{9E3C50AB-EA36-612C-89EF-1C02145CAA8D}"/>
              </a:ext>
            </a:extLst>
          </p:cNvPr>
          <p:cNvSpPr txBox="1"/>
          <p:nvPr/>
        </p:nvSpPr>
        <p:spPr>
          <a:xfrm>
            <a:off x="10972802" y="15140245"/>
            <a:ext cx="10972798" cy="1015663"/>
          </a:xfrm>
          <a:prstGeom prst="rect">
            <a:avLst/>
          </a:prstGeom>
          <a:noFill/>
          <a:ln>
            <a:solidFill>
              <a:srgbClr val="04A46B"/>
            </a:solidFill>
          </a:ln>
        </p:spPr>
        <p:txBody>
          <a:bodyPr wrap="square">
            <a:spAutoFit/>
          </a:bodyPr>
          <a:lstStyle/>
          <a:p>
            <a:pPr algn="ctr"/>
            <a:r>
              <a:rPr lang="en-US" sz="6000" b="1" cap="small" dirty="0">
                <a:solidFill>
                  <a:srgbClr val="00A46B"/>
                </a:solidFill>
                <a:latin typeface="Jost Medium" pitchFamily="2" charset="77"/>
                <a:ea typeface="Jost Medium" pitchFamily="2" charset="77"/>
              </a:rPr>
              <a:t>First Dates</a:t>
            </a:r>
          </a:p>
        </p:txBody>
      </p:sp>
      <p:sp>
        <p:nvSpPr>
          <p:cNvPr id="16" name="TextBox 15">
            <a:extLst>
              <a:ext uri="{FF2B5EF4-FFF2-40B4-BE49-F238E27FC236}">
                <a16:creationId xmlns:a16="http://schemas.microsoft.com/office/drawing/2014/main" id="{1B563C63-58BA-5CA0-75F6-F9D13E7424DD}"/>
              </a:ext>
            </a:extLst>
          </p:cNvPr>
          <p:cNvSpPr txBox="1"/>
          <p:nvPr/>
        </p:nvSpPr>
        <p:spPr>
          <a:xfrm>
            <a:off x="10972794" y="26812729"/>
            <a:ext cx="10972798" cy="1015663"/>
          </a:xfrm>
          <a:prstGeom prst="rect">
            <a:avLst/>
          </a:prstGeom>
          <a:noFill/>
          <a:ln>
            <a:solidFill>
              <a:srgbClr val="04A46B"/>
            </a:solidFill>
          </a:ln>
        </p:spPr>
        <p:txBody>
          <a:bodyPr wrap="square">
            <a:spAutoFit/>
          </a:bodyPr>
          <a:lstStyle/>
          <a:p>
            <a:pPr algn="ctr"/>
            <a:r>
              <a:rPr lang="en-US" sz="6000" b="1" cap="small" dirty="0">
                <a:solidFill>
                  <a:srgbClr val="00A46B"/>
                </a:solidFill>
                <a:latin typeface="Jost Medium" pitchFamily="2" charset="77"/>
                <a:ea typeface="Jost Medium" pitchFamily="2" charset="77"/>
              </a:rPr>
              <a:t>Amtrak to San Francisco</a:t>
            </a:r>
          </a:p>
        </p:txBody>
      </p:sp>
      <p:sp>
        <p:nvSpPr>
          <p:cNvPr id="17" name="TextBox 16">
            <a:extLst>
              <a:ext uri="{FF2B5EF4-FFF2-40B4-BE49-F238E27FC236}">
                <a16:creationId xmlns:a16="http://schemas.microsoft.com/office/drawing/2014/main" id="{38F0ED56-0643-7D9B-C78B-869846E6F22B}"/>
              </a:ext>
            </a:extLst>
          </p:cNvPr>
          <p:cNvSpPr txBox="1"/>
          <p:nvPr/>
        </p:nvSpPr>
        <p:spPr>
          <a:xfrm>
            <a:off x="-8" y="29447894"/>
            <a:ext cx="10972798" cy="1015663"/>
          </a:xfrm>
          <a:prstGeom prst="rect">
            <a:avLst/>
          </a:prstGeom>
          <a:noFill/>
          <a:ln>
            <a:solidFill>
              <a:srgbClr val="04A46B"/>
            </a:solidFill>
          </a:ln>
        </p:spPr>
        <p:txBody>
          <a:bodyPr wrap="square">
            <a:spAutoFit/>
          </a:bodyPr>
          <a:lstStyle/>
          <a:p>
            <a:pPr algn="ctr"/>
            <a:r>
              <a:rPr lang="en-US" sz="6000" b="1" cap="small" dirty="0">
                <a:solidFill>
                  <a:srgbClr val="00A46B"/>
                </a:solidFill>
                <a:latin typeface="Jost Medium" pitchFamily="2" charset="77"/>
                <a:ea typeface="Jost Medium" pitchFamily="2" charset="77"/>
              </a:rPr>
              <a:t>Gardening Together</a:t>
            </a:r>
          </a:p>
        </p:txBody>
      </p:sp>
      <p:pic>
        <p:nvPicPr>
          <p:cNvPr id="19" name="Picture 18">
            <a:extLst>
              <a:ext uri="{FF2B5EF4-FFF2-40B4-BE49-F238E27FC236}">
                <a16:creationId xmlns:a16="http://schemas.microsoft.com/office/drawing/2014/main" id="{0ADD93C5-2420-1EB2-ED98-C5A4FC637351}"/>
              </a:ext>
            </a:extLst>
          </p:cNvPr>
          <p:cNvPicPr>
            <a:picLocks noChangeAspect="1"/>
          </p:cNvPicPr>
          <p:nvPr/>
        </p:nvPicPr>
        <p:blipFill>
          <a:blip r:embed="rId4"/>
          <a:stretch>
            <a:fillRect/>
          </a:stretch>
        </p:blipFill>
        <p:spPr>
          <a:xfrm>
            <a:off x="16459193" y="21877962"/>
            <a:ext cx="4953689" cy="3715267"/>
          </a:xfrm>
          <a:prstGeom prst="rect">
            <a:avLst/>
          </a:prstGeom>
        </p:spPr>
      </p:pic>
      <p:pic>
        <p:nvPicPr>
          <p:cNvPr id="21" name="Picture 20">
            <a:extLst>
              <a:ext uri="{FF2B5EF4-FFF2-40B4-BE49-F238E27FC236}">
                <a16:creationId xmlns:a16="http://schemas.microsoft.com/office/drawing/2014/main" id="{CB2F50A2-005F-74AF-CACF-37C79010D7FF}"/>
              </a:ext>
            </a:extLst>
          </p:cNvPr>
          <p:cNvPicPr>
            <a:picLocks noChangeAspect="1"/>
          </p:cNvPicPr>
          <p:nvPr/>
        </p:nvPicPr>
        <p:blipFill>
          <a:blip r:embed="rId5"/>
          <a:stretch>
            <a:fillRect/>
          </a:stretch>
        </p:blipFill>
        <p:spPr>
          <a:xfrm>
            <a:off x="18547164" y="16107132"/>
            <a:ext cx="2737391" cy="3649855"/>
          </a:xfrm>
          <a:prstGeom prst="rect">
            <a:avLst/>
          </a:prstGeom>
        </p:spPr>
      </p:pic>
      <p:pic>
        <p:nvPicPr>
          <p:cNvPr id="22" name="Picture 21">
            <a:extLst>
              <a:ext uri="{FF2B5EF4-FFF2-40B4-BE49-F238E27FC236}">
                <a16:creationId xmlns:a16="http://schemas.microsoft.com/office/drawing/2014/main" id="{45439D3C-7670-681C-4278-62A61C6B3021}"/>
              </a:ext>
            </a:extLst>
          </p:cNvPr>
          <p:cNvPicPr>
            <a:picLocks noChangeAspect="1"/>
          </p:cNvPicPr>
          <p:nvPr/>
        </p:nvPicPr>
        <p:blipFill>
          <a:blip r:embed="rId6"/>
          <a:stretch>
            <a:fillRect/>
          </a:stretch>
        </p:blipFill>
        <p:spPr>
          <a:xfrm>
            <a:off x="532718" y="19372571"/>
            <a:ext cx="4316505" cy="3237379"/>
          </a:xfrm>
          <a:prstGeom prst="rect">
            <a:avLst/>
          </a:prstGeom>
        </p:spPr>
      </p:pic>
      <p:pic>
        <p:nvPicPr>
          <p:cNvPr id="23" name="Picture 22">
            <a:extLst>
              <a:ext uri="{FF2B5EF4-FFF2-40B4-BE49-F238E27FC236}">
                <a16:creationId xmlns:a16="http://schemas.microsoft.com/office/drawing/2014/main" id="{094806ED-A3D7-A9F4-F63B-E2EF3F20F81F}"/>
              </a:ext>
            </a:extLst>
          </p:cNvPr>
          <p:cNvPicPr>
            <a:picLocks noChangeAspect="1"/>
          </p:cNvPicPr>
          <p:nvPr/>
        </p:nvPicPr>
        <p:blipFill>
          <a:blip r:embed="rId7"/>
          <a:stretch>
            <a:fillRect/>
          </a:stretch>
        </p:blipFill>
        <p:spPr>
          <a:xfrm>
            <a:off x="25676194" y="8843869"/>
            <a:ext cx="3182729" cy="4243639"/>
          </a:xfrm>
          <a:prstGeom prst="rect">
            <a:avLst/>
          </a:prstGeom>
        </p:spPr>
      </p:pic>
      <p:pic>
        <p:nvPicPr>
          <p:cNvPr id="24" name="Picture 23">
            <a:extLst>
              <a:ext uri="{FF2B5EF4-FFF2-40B4-BE49-F238E27FC236}">
                <a16:creationId xmlns:a16="http://schemas.microsoft.com/office/drawing/2014/main" id="{EAEAE278-A3DC-9220-8B71-9807EDB0E44B}"/>
              </a:ext>
            </a:extLst>
          </p:cNvPr>
          <p:cNvPicPr>
            <a:picLocks noChangeAspect="1"/>
          </p:cNvPicPr>
          <p:nvPr/>
        </p:nvPicPr>
        <p:blipFill>
          <a:blip r:embed="rId8"/>
          <a:stretch>
            <a:fillRect/>
          </a:stretch>
        </p:blipFill>
        <p:spPr>
          <a:xfrm>
            <a:off x="18547164" y="10461214"/>
            <a:ext cx="3188530" cy="4251374"/>
          </a:xfrm>
          <a:prstGeom prst="rect">
            <a:avLst/>
          </a:prstGeom>
        </p:spPr>
      </p:pic>
      <p:pic>
        <p:nvPicPr>
          <p:cNvPr id="25" name="Picture 24">
            <a:extLst>
              <a:ext uri="{FF2B5EF4-FFF2-40B4-BE49-F238E27FC236}">
                <a16:creationId xmlns:a16="http://schemas.microsoft.com/office/drawing/2014/main" id="{AA3292E2-F983-6C81-939C-02856A3B2F67}"/>
              </a:ext>
            </a:extLst>
          </p:cNvPr>
          <p:cNvPicPr>
            <a:picLocks noChangeAspect="1"/>
          </p:cNvPicPr>
          <p:nvPr/>
        </p:nvPicPr>
        <p:blipFill>
          <a:blip r:embed="rId9"/>
          <a:srcRect l="10678" t="9628" r="27434" b="4558"/>
          <a:stretch>
            <a:fillRect/>
          </a:stretch>
        </p:blipFill>
        <p:spPr>
          <a:xfrm>
            <a:off x="209906" y="14828363"/>
            <a:ext cx="3011748" cy="3132107"/>
          </a:xfrm>
          <a:prstGeom prst="rect">
            <a:avLst/>
          </a:prstGeom>
        </p:spPr>
      </p:pic>
      <p:pic>
        <p:nvPicPr>
          <p:cNvPr id="20" name="Picture 19">
            <a:extLst>
              <a:ext uri="{FF2B5EF4-FFF2-40B4-BE49-F238E27FC236}">
                <a16:creationId xmlns:a16="http://schemas.microsoft.com/office/drawing/2014/main" id="{CEA3BCF6-2183-2B87-4D7D-5D7382B60B60}"/>
              </a:ext>
            </a:extLst>
          </p:cNvPr>
          <p:cNvPicPr>
            <a:picLocks noChangeAspect="1"/>
          </p:cNvPicPr>
          <p:nvPr/>
        </p:nvPicPr>
        <p:blipFill>
          <a:blip r:embed="rId10"/>
          <a:srcRect r="14602" b="-482"/>
          <a:stretch>
            <a:fillRect/>
          </a:stretch>
        </p:blipFill>
        <p:spPr>
          <a:xfrm>
            <a:off x="2953093" y="13442465"/>
            <a:ext cx="3011760" cy="2657820"/>
          </a:xfrm>
          <a:prstGeom prst="rect">
            <a:avLst/>
          </a:prstGeom>
        </p:spPr>
      </p:pic>
    </p:spTree>
    <p:extLst>
      <p:ext uri="{BB962C8B-B14F-4D97-AF65-F5344CB8AC3E}">
        <p14:creationId xmlns:p14="http://schemas.microsoft.com/office/powerpoint/2010/main" val="4215024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F5F6"/>
        </a:solidFill>
        <a:effectLst/>
      </p:bgPr>
    </p:bg>
    <p:spTree>
      <p:nvGrpSpPr>
        <p:cNvPr id="1" name="">
          <a:extLst>
            <a:ext uri="{FF2B5EF4-FFF2-40B4-BE49-F238E27FC236}">
              <a16:creationId xmlns:a16="http://schemas.microsoft.com/office/drawing/2014/main" id="{1CDC7FF2-57E6-633B-2B8D-4B342CDFEF44}"/>
            </a:ext>
          </a:extLst>
        </p:cNvPr>
        <p:cNvGrpSpPr/>
        <p:nvPr/>
      </p:nvGrpSpPr>
      <p:grpSpPr>
        <a:xfrm>
          <a:off x="0" y="0"/>
          <a:ext cx="0" cy="0"/>
          <a:chOff x="0" y="0"/>
          <a:chExt cx="0" cy="0"/>
        </a:xfrm>
      </p:grpSpPr>
      <p:pic>
        <p:nvPicPr>
          <p:cNvPr id="1028" name="Picture 4">
            <a:extLst>
              <a:ext uri="{FF2B5EF4-FFF2-40B4-BE49-F238E27FC236}">
                <a16:creationId xmlns:a16="http://schemas.microsoft.com/office/drawing/2014/main" id="{2BA99567-21DE-6301-1B0A-D58FAA4EF9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10371" y="25226681"/>
            <a:ext cx="6635227" cy="769171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A20E0DD9-0609-ED52-287E-5D3C286C2B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4985660" cy="513114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EC8C455-E911-45B2-E495-EF75EEA7808C}"/>
              </a:ext>
            </a:extLst>
          </p:cNvPr>
          <p:cNvSpPr>
            <a:spLocks noGrp="1"/>
          </p:cNvSpPr>
          <p:nvPr>
            <p:ph type="ctrTitle"/>
          </p:nvPr>
        </p:nvSpPr>
        <p:spPr>
          <a:xfrm>
            <a:off x="-2" y="1957374"/>
            <a:ext cx="21945599" cy="4410906"/>
          </a:xfrm>
        </p:spPr>
        <p:txBody>
          <a:bodyPr anchor="ctr">
            <a:normAutofit/>
          </a:bodyPr>
          <a:lstStyle/>
          <a:p>
            <a:r>
              <a:rPr lang="en-US" sz="22900" dirty="0">
                <a:solidFill>
                  <a:srgbClr val="00A46B"/>
                </a:solidFill>
                <a:latin typeface="Ephesis" pitchFamily="2" charset="77"/>
              </a:rPr>
              <a:t>  Sarah + Gaurav</a:t>
            </a:r>
            <a:endParaRPr lang="en-US" sz="19100" dirty="0">
              <a:solidFill>
                <a:srgbClr val="00A46B"/>
              </a:solidFill>
              <a:latin typeface="Ephesis" pitchFamily="2" charset="77"/>
            </a:endParaRPr>
          </a:p>
        </p:txBody>
      </p:sp>
      <p:sp>
        <p:nvSpPr>
          <p:cNvPr id="5" name="TextBox 4">
            <a:extLst>
              <a:ext uri="{FF2B5EF4-FFF2-40B4-BE49-F238E27FC236}">
                <a16:creationId xmlns:a16="http://schemas.microsoft.com/office/drawing/2014/main" id="{9DCAF215-5953-F65A-EE71-53A7A14C2288}"/>
              </a:ext>
            </a:extLst>
          </p:cNvPr>
          <p:cNvSpPr txBox="1"/>
          <p:nvPr/>
        </p:nvSpPr>
        <p:spPr>
          <a:xfrm>
            <a:off x="-2" y="1295655"/>
            <a:ext cx="21945600" cy="1200329"/>
          </a:xfrm>
          <a:prstGeom prst="rect">
            <a:avLst/>
          </a:prstGeom>
          <a:noFill/>
        </p:spPr>
        <p:txBody>
          <a:bodyPr wrap="square">
            <a:spAutoFit/>
          </a:bodyPr>
          <a:lstStyle/>
          <a:p>
            <a:pPr algn="ctr"/>
            <a:r>
              <a:rPr lang="en-US" sz="7200" b="1" cap="small" dirty="0">
                <a:solidFill>
                  <a:srgbClr val="00A46B"/>
                </a:solidFill>
                <a:latin typeface="Jost Medium" pitchFamily="2" charset="77"/>
                <a:ea typeface="Jost Medium" pitchFamily="2" charset="77"/>
              </a:rPr>
              <a:t>Our Story</a:t>
            </a:r>
          </a:p>
        </p:txBody>
      </p:sp>
      <p:cxnSp>
        <p:nvCxnSpPr>
          <p:cNvPr id="4" name="Straight Connector 3">
            <a:extLst>
              <a:ext uri="{FF2B5EF4-FFF2-40B4-BE49-F238E27FC236}">
                <a16:creationId xmlns:a16="http://schemas.microsoft.com/office/drawing/2014/main" id="{1A754243-E9D8-195A-3F84-B35B99AD7371}"/>
              </a:ext>
            </a:extLst>
          </p:cNvPr>
          <p:cNvCxnSpPr>
            <a:cxnSpLocks/>
          </p:cNvCxnSpPr>
          <p:nvPr/>
        </p:nvCxnSpPr>
        <p:spPr>
          <a:xfrm>
            <a:off x="10972800" y="6095423"/>
            <a:ext cx="0" cy="25141265"/>
          </a:xfrm>
          <a:prstGeom prst="line">
            <a:avLst/>
          </a:prstGeom>
          <a:ln w="57150">
            <a:solidFill>
              <a:srgbClr val="04A46B"/>
            </a:solidFill>
            <a:headEnd type="oval" w="med" len="med"/>
            <a:tailEnd type="triangle" w="med" len="med"/>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814B7815-360F-D856-21D1-2A13961D9276}"/>
              </a:ext>
            </a:extLst>
          </p:cNvPr>
          <p:cNvSpPr txBox="1"/>
          <p:nvPr/>
        </p:nvSpPr>
        <p:spPr>
          <a:xfrm>
            <a:off x="-4" y="6852145"/>
            <a:ext cx="10646231" cy="1015663"/>
          </a:xfrm>
          <a:prstGeom prst="rect">
            <a:avLst/>
          </a:prstGeom>
          <a:noFill/>
          <a:ln>
            <a:noFill/>
          </a:ln>
        </p:spPr>
        <p:txBody>
          <a:bodyPr wrap="square">
            <a:spAutoFit/>
          </a:bodyPr>
          <a:lstStyle/>
          <a:p>
            <a:pPr algn="r"/>
            <a:r>
              <a:rPr lang="en-US" sz="6000" i="1" dirty="0">
                <a:solidFill>
                  <a:srgbClr val="00A46B"/>
                </a:solidFill>
                <a:latin typeface="Jost Medium" pitchFamily="2" charset="77"/>
                <a:ea typeface="Jost Medium" pitchFamily="2" charset="77"/>
              </a:rPr>
              <a:t>Meet Cute</a:t>
            </a:r>
          </a:p>
        </p:txBody>
      </p:sp>
      <p:sp>
        <p:nvSpPr>
          <p:cNvPr id="10" name="TextBox 9">
            <a:extLst>
              <a:ext uri="{FF2B5EF4-FFF2-40B4-BE49-F238E27FC236}">
                <a16:creationId xmlns:a16="http://schemas.microsoft.com/office/drawing/2014/main" id="{6301E8D2-7BF1-8422-E2A5-76F208D28582}"/>
              </a:ext>
            </a:extLst>
          </p:cNvPr>
          <p:cNvSpPr txBox="1"/>
          <p:nvPr/>
        </p:nvSpPr>
        <p:spPr>
          <a:xfrm>
            <a:off x="11299378" y="8220044"/>
            <a:ext cx="10646222" cy="1015663"/>
          </a:xfrm>
          <a:prstGeom prst="rect">
            <a:avLst/>
          </a:prstGeom>
          <a:noFill/>
          <a:ln>
            <a:noFill/>
          </a:ln>
        </p:spPr>
        <p:txBody>
          <a:bodyPr wrap="square">
            <a:spAutoFit/>
          </a:bodyPr>
          <a:lstStyle/>
          <a:p>
            <a:r>
              <a:rPr lang="en-US" sz="6000" i="1" dirty="0">
                <a:solidFill>
                  <a:srgbClr val="00A46B"/>
                </a:solidFill>
                <a:latin typeface="Jost Medium" pitchFamily="2" charset="77"/>
                <a:ea typeface="Jost Medium" pitchFamily="2" charset="77"/>
              </a:rPr>
              <a:t>Summer Game 2023</a:t>
            </a:r>
          </a:p>
        </p:txBody>
      </p:sp>
      <p:sp>
        <p:nvSpPr>
          <p:cNvPr id="11" name="TextBox 10">
            <a:extLst>
              <a:ext uri="{FF2B5EF4-FFF2-40B4-BE49-F238E27FC236}">
                <a16:creationId xmlns:a16="http://schemas.microsoft.com/office/drawing/2014/main" id="{E111BAEC-829C-910F-F75F-85136EB9015E}"/>
              </a:ext>
            </a:extLst>
          </p:cNvPr>
          <p:cNvSpPr txBox="1"/>
          <p:nvPr/>
        </p:nvSpPr>
        <p:spPr>
          <a:xfrm>
            <a:off x="0" y="11105809"/>
            <a:ext cx="10646231" cy="1015663"/>
          </a:xfrm>
          <a:prstGeom prst="rect">
            <a:avLst/>
          </a:prstGeom>
          <a:noFill/>
          <a:ln>
            <a:noFill/>
          </a:ln>
        </p:spPr>
        <p:txBody>
          <a:bodyPr wrap="square">
            <a:spAutoFit/>
          </a:bodyPr>
          <a:lstStyle/>
          <a:p>
            <a:pPr algn="r"/>
            <a:r>
              <a:rPr lang="en-US" sz="6000" i="1" dirty="0">
                <a:solidFill>
                  <a:srgbClr val="00A46B"/>
                </a:solidFill>
                <a:latin typeface="Jost Medium" pitchFamily="2" charset="77"/>
                <a:ea typeface="Jost Medium" pitchFamily="2" charset="77"/>
              </a:rPr>
              <a:t>Mackinaw City</a:t>
            </a:r>
          </a:p>
        </p:txBody>
      </p:sp>
      <p:sp>
        <p:nvSpPr>
          <p:cNvPr id="12" name="TextBox 11">
            <a:extLst>
              <a:ext uri="{FF2B5EF4-FFF2-40B4-BE49-F238E27FC236}">
                <a16:creationId xmlns:a16="http://schemas.microsoft.com/office/drawing/2014/main" id="{C1102E48-4BD2-80BF-F29C-9075DB1D3938}"/>
              </a:ext>
            </a:extLst>
          </p:cNvPr>
          <p:cNvSpPr txBox="1"/>
          <p:nvPr/>
        </p:nvSpPr>
        <p:spPr>
          <a:xfrm>
            <a:off x="0" y="15313368"/>
            <a:ext cx="10646231" cy="1015663"/>
          </a:xfrm>
          <a:prstGeom prst="rect">
            <a:avLst/>
          </a:prstGeom>
          <a:noFill/>
          <a:ln>
            <a:noFill/>
          </a:ln>
        </p:spPr>
        <p:txBody>
          <a:bodyPr wrap="square">
            <a:spAutoFit/>
          </a:bodyPr>
          <a:lstStyle/>
          <a:p>
            <a:pPr algn="r"/>
            <a:r>
              <a:rPr lang="en-US" sz="6000" i="1" dirty="0">
                <a:solidFill>
                  <a:srgbClr val="00A46B"/>
                </a:solidFill>
                <a:latin typeface="Jost Medium" pitchFamily="2" charset="77"/>
                <a:ea typeface="Jost Medium" pitchFamily="2" charset="77"/>
              </a:rPr>
              <a:t>First Crossword Tournament</a:t>
            </a:r>
          </a:p>
        </p:txBody>
      </p:sp>
      <p:sp>
        <p:nvSpPr>
          <p:cNvPr id="13" name="TextBox 12">
            <a:extLst>
              <a:ext uri="{FF2B5EF4-FFF2-40B4-BE49-F238E27FC236}">
                <a16:creationId xmlns:a16="http://schemas.microsoft.com/office/drawing/2014/main" id="{C32873E6-2066-F243-2F83-73209F43A028}"/>
              </a:ext>
            </a:extLst>
          </p:cNvPr>
          <p:cNvSpPr txBox="1"/>
          <p:nvPr/>
        </p:nvSpPr>
        <p:spPr>
          <a:xfrm>
            <a:off x="11299378" y="16721024"/>
            <a:ext cx="10646222" cy="1015663"/>
          </a:xfrm>
          <a:prstGeom prst="rect">
            <a:avLst/>
          </a:prstGeom>
          <a:noFill/>
          <a:ln>
            <a:noFill/>
          </a:ln>
        </p:spPr>
        <p:txBody>
          <a:bodyPr wrap="square">
            <a:spAutoFit/>
          </a:bodyPr>
          <a:lstStyle/>
          <a:p>
            <a:r>
              <a:rPr lang="en-US" sz="6000" i="1" dirty="0">
                <a:solidFill>
                  <a:srgbClr val="00A46B"/>
                </a:solidFill>
                <a:latin typeface="Jost Medium" pitchFamily="2" charset="77"/>
                <a:ea typeface="Jost Medium" pitchFamily="2" charset="77"/>
              </a:rPr>
              <a:t>First Holiday Season Together</a:t>
            </a:r>
          </a:p>
        </p:txBody>
      </p:sp>
      <p:sp>
        <p:nvSpPr>
          <p:cNvPr id="14" name="TextBox 13">
            <a:extLst>
              <a:ext uri="{FF2B5EF4-FFF2-40B4-BE49-F238E27FC236}">
                <a16:creationId xmlns:a16="http://schemas.microsoft.com/office/drawing/2014/main" id="{FD09AA0F-A86D-F96E-29EF-059E9D24F044}"/>
              </a:ext>
            </a:extLst>
          </p:cNvPr>
          <p:cNvSpPr txBox="1"/>
          <p:nvPr/>
        </p:nvSpPr>
        <p:spPr>
          <a:xfrm>
            <a:off x="0" y="19811767"/>
            <a:ext cx="10646231" cy="1015663"/>
          </a:xfrm>
          <a:prstGeom prst="rect">
            <a:avLst/>
          </a:prstGeom>
          <a:noFill/>
          <a:ln>
            <a:noFill/>
          </a:ln>
        </p:spPr>
        <p:txBody>
          <a:bodyPr wrap="square">
            <a:spAutoFit/>
          </a:bodyPr>
          <a:lstStyle/>
          <a:p>
            <a:pPr algn="r"/>
            <a:r>
              <a:rPr lang="en-US" sz="6000" i="1" dirty="0">
                <a:solidFill>
                  <a:srgbClr val="00A46B"/>
                </a:solidFill>
                <a:latin typeface="Jost Medium" pitchFamily="2" charset="77"/>
                <a:ea typeface="Jost Medium" pitchFamily="2" charset="77"/>
              </a:rPr>
              <a:t>Solar Eclipse</a:t>
            </a:r>
          </a:p>
        </p:txBody>
      </p:sp>
      <p:sp>
        <p:nvSpPr>
          <p:cNvPr id="15" name="TextBox 14">
            <a:extLst>
              <a:ext uri="{FF2B5EF4-FFF2-40B4-BE49-F238E27FC236}">
                <a16:creationId xmlns:a16="http://schemas.microsoft.com/office/drawing/2014/main" id="{7ABEAABB-547A-D99F-641F-1470F947B8D8}"/>
              </a:ext>
            </a:extLst>
          </p:cNvPr>
          <p:cNvSpPr txBox="1"/>
          <p:nvPr/>
        </p:nvSpPr>
        <p:spPr>
          <a:xfrm>
            <a:off x="11299366" y="12314681"/>
            <a:ext cx="10646222" cy="1015663"/>
          </a:xfrm>
          <a:prstGeom prst="rect">
            <a:avLst/>
          </a:prstGeom>
          <a:noFill/>
          <a:ln>
            <a:noFill/>
          </a:ln>
        </p:spPr>
        <p:txBody>
          <a:bodyPr wrap="square">
            <a:spAutoFit/>
          </a:bodyPr>
          <a:lstStyle/>
          <a:p>
            <a:r>
              <a:rPr lang="en-US" sz="6000" i="1" dirty="0">
                <a:solidFill>
                  <a:srgbClr val="00A46B"/>
                </a:solidFill>
                <a:latin typeface="Jost Medium" pitchFamily="2" charset="77"/>
                <a:ea typeface="Jost Medium" pitchFamily="2" charset="77"/>
              </a:rPr>
              <a:t>First Dates</a:t>
            </a:r>
          </a:p>
        </p:txBody>
      </p:sp>
      <p:sp>
        <p:nvSpPr>
          <p:cNvPr id="16" name="TextBox 15">
            <a:extLst>
              <a:ext uri="{FF2B5EF4-FFF2-40B4-BE49-F238E27FC236}">
                <a16:creationId xmlns:a16="http://schemas.microsoft.com/office/drawing/2014/main" id="{00C00B95-DA8D-CD6A-FE02-7358389E280C}"/>
              </a:ext>
            </a:extLst>
          </p:cNvPr>
          <p:cNvSpPr txBox="1"/>
          <p:nvPr/>
        </p:nvSpPr>
        <p:spPr>
          <a:xfrm>
            <a:off x="11299366" y="21349924"/>
            <a:ext cx="10646222" cy="1015663"/>
          </a:xfrm>
          <a:prstGeom prst="rect">
            <a:avLst/>
          </a:prstGeom>
          <a:noFill/>
          <a:ln>
            <a:noFill/>
          </a:ln>
        </p:spPr>
        <p:txBody>
          <a:bodyPr wrap="square">
            <a:spAutoFit/>
          </a:bodyPr>
          <a:lstStyle/>
          <a:p>
            <a:r>
              <a:rPr lang="en-US" sz="6000" i="1" dirty="0">
                <a:solidFill>
                  <a:srgbClr val="00A46B"/>
                </a:solidFill>
                <a:latin typeface="Jost Medium" pitchFamily="2" charset="77"/>
                <a:ea typeface="Jost Medium" pitchFamily="2" charset="77"/>
              </a:rPr>
              <a:t>Amtrak to San Francisco</a:t>
            </a:r>
          </a:p>
        </p:txBody>
      </p:sp>
      <p:pic>
        <p:nvPicPr>
          <p:cNvPr id="22" name="Picture 21">
            <a:extLst>
              <a:ext uri="{FF2B5EF4-FFF2-40B4-BE49-F238E27FC236}">
                <a16:creationId xmlns:a16="http://schemas.microsoft.com/office/drawing/2014/main" id="{F30E4EFB-F3C7-1F9C-171A-DC37C7E3F5BC}"/>
              </a:ext>
            </a:extLst>
          </p:cNvPr>
          <p:cNvPicPr>
            <a:picLocks noChangeAspect="1"/>
          </p:cNvPicPr>
          <p:nvPr/>
        </p:nvPicPr>
        <p:blipFill>
          <a:blip r:embed="rId4"/>
          <a:stretch>
            <a:fillRect/>
          </a:stretch>
        </p:blipFill>
        <p:spPr>
          <a:xfrm>
            <a:off x="686124" y="16329031"/>
            <a:ext cx="3266726" cy="2450045"/>
          </a:xfrm>
          <a:prstGeom prst="rect">
            <a:avLst/>
          </a:prstGeom>
        </p:spPr>
      </p:pic>
      <p:pic>
        <p:nvPicPr>
          <p:cNvPr id="23" name="Picture 22">
            <a:extLst>
              <a:ext uri="{FF2B5EF4-FFF2-40B4-BE49-F238E27FC236}">
                <a16:creationId xmlns:a16="http://schemas.microsoft.com/office/drawing/2014/main" id="{2C4EEC71-6B5A-38B1-E842-77CB9AE45006}"/>
              </a:ext>
            </a:extLst>
          </p:cNvPr>
          <p:cNvPicPr>
            <a:picLocks noChangeAspect="1"/>
          </p:cNvPicPr>
          <p:nvPr/>
        </p:nvPicPr>
        <p:blipFill>
          <a:blip r:embed="rId5"/>
          <a:stretch>
            <a:fillRect/>
          </a:stretch>
        </p:blipFill>
        <p:spPr>
          <a:xfrm>
            <a:off x="25676194" y="8843869"/>
            <a:ext cx="3182729" cy="4243639"/>
          </a:xfrm>
          <a:prstGeom prst="rect">
            <a:avLst/>
          </a:prstGeom>
        </p:spPr>
      </p:pic>
      <p:pic>
        <p:nvPicPr>
          <p:cNvPr id="24" name="Picture 23">
            <a:extLst>
              <a:ext uri="{FF2B5EF4-FFF2-40B4-BE49-F238E27FC236}">
                <a16:creationId xmlns:a16="http://schemas.microsoft.com/office/drawing/2014/main" id="{4F569F69-2C6E-ECD8-7C16-44E318243686}"/>
              </a:ext>
            </a:extLst>
          </p:cNvPr>
          <p:cNvPicPr>
            <a:picLocks noChangeAspect="1"/>
          </p:cNvPicPr>
          <p:nvPr/>
        </p:nvPicPr>
        <p:blipFill>
          <a:blip r:embed="rId6"/>
          <a:stretch>
            <a:fillRect/>
          </a:stretch>
        </p:blipFill>
        <p:spPr>
          <a:xfrm>
            <a:off x="18627984" y="7887590"/>
            <a:ext cx="2528720" cy="3371627"/>
          </a:xfrm>
          <a:prstGeom prst="rect">
            <a:avLst/>
          </a:prstGeom>
        </p:spPr>
      </p:pic>
      <p:pic>
        <p:nvPicPr>
          <p:cNvPr id="25" name="Picture 24">
            <a:extLst>
              <a:ext uri="{FF2B5EF4-FFF2-40B4-BE49-F238E27FC236}">
                <a16:creationId xmlns:a16="http://schemas.microsoft.com/office/drawing/2014/main" id="{6DC10C55-2D8F-A5ED-854A-9CAD3D096456}"/>
              </a:ext>
            </a:extLst>
          </p:cNvPr>
          <p:cNvPicPr>
            <a:picLocks noChangeAspect="1"/>
          </p:cNvPicPr>
          <p:nvPr/>
        </p:nvPicPr>
        <p:blipFill>
          <a:blip r:embed="rId7"/>
          <a:srcRect l="10678" t="9628" r="27434" b="4558"/>
          <a:stretch>
            <a:fillRect/>
          </a:stretch>
        </p:blipFill>
        <p:spPr>
          <a:xfrm>
            <a:off x="389911" y="12241620"/>
            <a:ext cx="2491911" cy="2591496"/>
          </a:xfrm>
          <a:prstGeom prst="rect">
            <a:avLst/>
          </a:prstGeom>
        </p:spPr>
      </p:pic>
      <p:pic>
        <p:nvPicPr>
          <p:cNvPr id="20" name="Picture 19">
            <a:extLst>
              <a:ext uri="{FF2B5EF4-FFF2-40B4-BE49-F238E27FC236}">
                <a16:creationId xmlns:a16="http://schemas.microsoft.com/office/drawing/2014/main" id="{227FA323-5DAD-2D99-528A-C20A681E4312}"/>
              </a:ext>
            </a:extLst>
          </p:cNvPr>
          <p:cNvPicPr>
            <a:picLocks noChangeAspect="1"/>
          </p:cNvPicPr>
          <p:nvPr/>
        </p:nvPicPr>
        <p:blipFill>
          <a:blip r:embed="rId8"/>
          <a:srcRect r="14602" b="-482"/>
          <a:stretch>
            <a:fillRect/>
          </a:stretch>
        </p:blipFill>
        <p:spPr>
          <a:xfrm>
            <a:off x="2573724" y="11683951"/>
            <a:ext cx="2369545" cy="2091078"/>
          </a:xfrm>
          <a:prstGeom prst="rect">
            <a:avLst/>
          </a:prstGeom>
        </p:spPr>
      </p:pic>
      <p:sp>
        <p:nvSpPr>
          <p:cNvPr id="3" name="TextBox 2">
            <a:extLst>
              <a:ext uri="{FF2B5EF4-FFF2-40B4-BE49-F238E27FC236}">
                <a16:creationId xmlns:a16="http://schemas.microsoft.com/office/drawing/2014/main" id="{421A2AD1-DAEA-F6EB-9B96-7E8B0D55666B}"/>
              </a:ext>
            </a:extLst>
          </p:cNvPr>
          <p:cNvSpPr txBox="1"/>
          <p:nvPr/>
        </p:nvSpPr>
        <p:spPr>
          <a:xfrm>
            <a:off x="-8" y="23814761"/>
            <a:ext cx="10646231" cy="1015663"/>
          </a:xfrm>
          <a:prstGeom prst="rect">
            <a:avLst/>
          </a:prstGeom>
          <a:noFill/>
          <a:ln>
            <a:noFill/>
          </a:ln>
        </p:spPr>
        <p:txBody>
          <a:bodyPr wrap="square">
            <a:spAutoFit/>
          </a:bodyPr>
          <a:lstStyle/>
          <a:p>
            <a:pPr algn="r"/>
            <a:r>
              <a:rPr lang="en-US" sz="6000" i="1" dirty="0">
                <a:solidFill>
                  <a:srgbClr val="00A46B"/>
                </a:solidFill>
                <a:latin typeface="Jost Medium" pitchFamily="2" charset="77"/>
                <a:ea typeface="Jost Medium" pitchFamily="2" charset="77"/>
              </a:rPr>
              <a:t>Our Family Grows By One</a:t>
            </a:r>
          </a:p>
        </p:txBody>
      </p:sp>
      <p:sp>
        <p:nvSpPr>
          <p:cNvPr id="6" name="TextBox 5">
            <a:extLst>
              <a:ext uri="{FF2B5EF4-FFF2-40B4-BE49-F238E27FC236}">
                <a16:creationId xmlns:a16="http://schemas.microsoft.com/office/drawing/2014/main" id="{26E0EF94-CFE0-59FD-B444-7E1804508430}"/>
              </a:ext>
            </a:extLst>
          </p:cNvPr>
          <p:cNvSpPr txBox="1"/>
          <p:nvPr/>
        </p:nvSpPr>
        <p:spPr>
          <a:xfrm>
            <a:off x="11299358" y="25715175"/>
            <a:ext cx="10646222" cy="1015663"/>
          </a:xfrm>
          <a:prstGeom prst="rect">
            <a:avLst/>
          </a:prstGeom>
          <a:noFill/>
          <a:ln>
            <a:noFill/>
          </a:ln>
        </p:spPr>
        <p:txBody>
          <a:bodyPr wrap="square">
            <a:spAutoFit/>
          </a:bodyPr>
          <a:lstStyle/>
          <a:p>
            <a:r>
              <a:rPr lang="en-US" sz="6000" i="1" dirty="0">
                <a:solidFill>
                  <a:srgbClr val="00A46B"/>
                </a:solidFill>
                <a:latin typeface="Jost Medium" pitchFamily="2" charset="77"/>
                <a:ea typeface="Jost Medium" pitchFamily="2" charset="77"/>
              </a:rPr>
              <a:t>Gardening Together</a:t>
            </a:r>
          </a:p>
        </p:txBody>
      </p:sp>
      <p:sp>
        <p:nvSpPr>
          <p:cNvPr id="7" name="TextBox 6">
            <a:extLst>
              <a:ext uri="{FF2B5EF4-FFF2-40B4-BE49-F238E27FC236}">
                <a16:creationId xmlns:a16="http://schemas.microsoft.com/office/drawing/2014/main" id="{EBCEB4A8-A624-02B5-0318-CC6E3B66817B}"/>
              </a:ext>
            </a:extLst>
          </p:cNvPr>
          <p:cNvSpPr txBox="1"/>
          <p:nvPr/>
        </p:nvSpPr>
        <p:spPr>
          <a:xfrm>
            <a:off x="88243" y="28622492"/>
            <a:ext cx="10646231" cy="1015663"/>
          </a:xfrm>
          <a:prstGeom prst="rect">
            <a:avLst/>
          </a:prstGeom>
          <a:noFill/>
          <a:ln>
            <a:noFill/>
          </a:ln>
        </p:spPr>
        <p:txBody>
          <a:bodyPr wrap="square">
            <a:spAutoFit/>
          </a:bodyPr>
          <a:lstStyle/>
          <a:p>
            <a:pPr algn="r"/>
            <a:r>
              <a:rPr lang="en-US" sz="6000" i="1" dirty="0">
                <a:solidFill>
                  <a:srgbClr val="00A46B"/>
                </a:solidFill>
                <a:latin typeface="Jost Medium" pitchFamily="2" charset="77"/>
                <a:ea typeface="Jost Medium" pitchFamily="2" charset="77"/>
              </a:rPr>
              <a:t>Getting Married!</a:t>
            </a:r>
          </a:p>
        </p:txBody>
      </p:sp>
      <p:sp>
        <p:nvSpPr>
          <p:cNvPr id="27" name="TextBox 26">
            <a:extLst>
              <a:ext uri="{FF2B5EF4-FFF2-40B4-BE49-F238E27FC236}">
                <a16:creationId xmlns:a16="http://schemas.microsoft.com/office/drawing/2014/main" id="{ED334FD9-BD3A-FAE0-F656-23F341E619AC}"/>
              </a:ext>
            </a:extLst>
          </p:cNvPr>
          <p:cNvSpPr txBox="1"/>
          <p:nvPr/>
        </p:nvSpPr>
        <p:spPr>
          <a:xfrm>
            <a:off x="11299378" y="13156825"/>
            <a:ext cx="6887725" cy="1938992"/>
          </a:xfrm>
          <a:prstGeom prst="rect">
            <a:avLst/>
          </a:prstGeom>
          <a:noFill/>
          <a:ln>
            <a:noFill/>
          </a:ln>
        </p:spPr>
        <p:txBody>
          <a:bodyPr wrap="square">
            <a:spAutoFit/>
          </a:bodyPr>
          <a:lstStyle/>
          <a:p>
            <a:r>
              <a:rPr lang="en-US" sz="2400" dirty="0">
                <a:solidFill>
                  <a:srgbClr val="00A46B"/>
                </a:solidFill>
                <a:latin typeface="Jost Medium" pitchFamily="2" charset="77"/>
                <a:ea typeface="Jost Medium" pitchFamily="2" charset="77"/>
              </a:rPr>
              <a:t>Throughout the rest of summer 2023 and into the fall, we got to explore Ann Arbor and Southeast Michigan together: Dexter Cider Mill, Ferndale, and more! We also got to spend time with friends and meet new ones.</a:t>
            </a:r>
          </a:p>
        </p:txBody>
      </p:sp>
      <p:sp>
        <p:nvSpPr>
          <p:cNvPr id="28" name="TextBox 27">
            <a:extLst>
              <a:ext uri="{FF2B5EF4-FFF2-40B4-BE49-F238E27FC236}">
                <a16:creationId xmlns:a16="http://schemas.microsoft.com/office/drawing/2014/main" id="{47759BAF-C087-A675-9DC0-3F137DDE05C1}"/>
              </a:ext>
            </a:extLst>
          </p:cNvPr>
          <p:cNvSpPr txBox="1"/>
          <p:nvPr/>
        </p:nvSpPr>
        <p:spPr>
          <a:xfrm>
            <a:off x="11299378" y="9142903"/>
            <a:ext cx="6887725" cy="1938992"/>
          </a:xfrm>
          <a:prstGeom prst="rect">
            <a:avLst/>
          </a:prstGeom>
          <a:noFill/>
          <a:ln>
            <a:noFill/>
          </a:ln>
        </p:spPr>
        <p:txBody>
          <a:bodyPr wrap="square">
            <a:spAutoFit/>
          </a:bodyPr>
          <a:lstStyle/>
          <a:p>
            <a:r>
              <a:rPr lang="en-US" sz="2400" dirty="0">
                <a:solidFill>
                  <a:srgbClr val="00A46B"/>
                </a:solidFill>
                <a:latin typeface="Jost Medium" pitchFamily="2" charset="77"/>
                <a:ea typeface="Jost Medium" pitchFamily="2" charset="77"/>
              </a:rPr>
              <a:t>Gaurav introduced Sarah to AADL’s iconic Summer Game. It was a wonderful way to get to know each other, plus we got points at the end for some fun prizes. Little did we know the best prize would be each other ♡</a:t>
            </a:r>
          </a:p>
        </p:txBody>
      </p:sp>
      <p:pic>
        <p:nvPicPr>
          <p:cNvPr id="29" name="Picture 28">
            <a:extLst>
              <a:ext uri="{FF2B5EF4-FFF2-40B4-BE49-F238E27FC236}">
                <a16:creationId xmlns:a16="http://schemas.microsoft.com/office/drawing/2014/main" id="{3AF9F806-6E94-0CB8-41CC-CC773649C9C7}"/>
              </a:ext>
            </a:extLst>
          </p:cNvPr>
          <p:cNvPicPr>
            <a:picLocks noChangeAspect="1"/>
          </p:cNvPicPr>
          <p:nvPr/>
        </p:nvPicPr>
        <p:blipFill>
          <a:blip r:embed="rId9"/>
          <a:stretch>
            <a:fillRect/>
          </a:stretch>
        </p:blipFill>
        <p:spPr>
          <a:xfrm>
            <a:off x="18300624" y="12356495"/>
            <a:ext cx="2569446" cy="3425927"/>
          </a:xfrm>
          <a:prstGeom prst="rect">
            <a:avLst/>
          </a:prstGeom>
        </p:spPr>
      </p:pic>
      <p:sp>
        <p:nvSpPr>
          <p:cNvPr id="30" name="TextBox 29">
            <a:extLst>
              <a:ext uri="{FF2B5EF4-FFF2-40B4-BE49-F238E27FC236}">
                <a16:creationId xmlns:a16="http://schemas.microsoft.com/office/drawing/2014/main" id="{74D1E0F3-CDE8-5859-791E-9711F50984C6}"/>
              </a:ext>
            </a:extLst>
          </p:cNvPr>
          <p:cNvSpPr txBox="1"/>
          <p:nvPr/>
        </p:nvSpPr>
        <p:spPr>
          <a:xfrm>
            <a:off x="4083642" y="16228303"/>
            <a:ext cx="6581912" cy="2308324"/>
          </a:xfrm>
          <a:prstGeom prst="rect">
            <a:avLst/>
          </a:prstGeom>
          <a:noFill/>
          <a:ln>
            <a:noFill/>
          </a:ln>
        </p:spPr>
        <p:txBody>
          <a:bodyPr wrap="square">
            <a:spAutoFit/>
          </a:bodyPr>
          <a:lstStyle/>
          <a:p>
            <a:pPr algn="r"/>
            <a:r>
              <a:rPr lang="en-US" sz="2400" dirty="0">
                <a:solidFill>
                  <a:srgbClr val="00A46B"/>
                </a:solidFill>
                <a:latin typeface="Jost Medium" pitchFamily="2" charset="77"/>
                <a:ea typeface="Jost Medium" pitchFamily="2" charset="77"/>
              </a:rPr>
              <a:t>Did you know there’s a crossword tournament called </a:t>
            </a:r>
            <a:r>
              <a:rPr lang="en-US" sz="2400" dirty="0" err="1">
                <a:solidFill>
                  <a:srgbClr val="00A46B"/>
                </a:solidFill>
                <a:latin typeface="Jost Medium" pitchFamily="2" charset="77"/>
                <a:ea typeface="Jost Medium" pitchFamily="2" charset="77"/>
              </a:rPr>
              <a:t>Lollapuzzoola</a:t>
            </a:r>
            <a:r>
              <a:rPr lang="en-US" sz="2400" dirty="0">
                <a:solidFill>
                  <a:srgbClr val="00A46B"/>
                </a:solidFill>
                <a:latin typeface="Jost Medium" pitchFamily="2" charset="77"/>
                <a:ea typeface="Jost Medium" pitchFamily="2" charset="77"/>
              </a:rPr>
              <a:t>? Sarah didn’t! But Gaurav did and as soon as Sarah heard about it, she was all in. We’ve been going every year since 2023 and look forward to keeping this tradition for years to come.</a:t>
            </a:r>
          </a:p>
        </p:txBody>
      </p:sp>
      <p:pic>
        <p:nvPicPr>
          <p:cNvPr id="31" name="Picture 30">
            <a:extLst>
              <a:ext uri="{FF2B5EF4-FFF2-40B4-BE49-F238E27FC236}">
                <a16:creationId xmlns:a16="http://schemas.microsoft.com/office/drawing/2014/main" id="{633B973C-4657-6D90-669F-24C7316A5165}"/>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a14:imgEffect>
                  </a14:imgLayer>
                </a14:imgProps>
              </a:ext>
            </a:extLst>
          </a:blip>
          <a:stretch>
            <a:fillRect/>
          </a:stretch>
        </p:blipFill>
        <p:spPr>
          <a:xfrm>
            <a:off x="25343118" y="13557516"/>
            <a:ext cx="3515805" cy="3195276"/>
          </a:xfrm>
          <a:prstGeom prst="rect">
            <a:avLst/>
          </a:prstGeom>
        </p:spPr>
      </p:pic>
      <p:sp>
        <p:nvSpPr>
          <p:cNvPr id="32" name="TextBox 31">
            <a:extLst>
              <a:ext uri="{FF2B5EF4-FFF2-40B4-BE49-F238E27FC236}">
                <a16:creationId xmlns:a16="http://schemas.microsoft.com/office/drawing/2014/main" id="{0CEB0F9B-5D7E-EEAA-1976-5B397C3C3FCF}"/>
              </a:ext>
            </a:extLst>
          </p:cNvPr>
          <p:cNvSpPr txBox="1"/>
          <p:nvPr/>
        </p:nvSpPr>
        <p:spPr>
          <a:xfrm>
            <a:off x="4455631" y="20724994"/>
            <a:ext cx="6190592" cy="1569660"/>
          </a:xfrm>
          <a:prstGeom prst="rect">
            <a:avLst/>
          </a:prstGeom>
          <a:noFill/>
          <a:ln>
            <a:noFill/>
          </a:ln>
        </p:spPr>
        <p:txBody>
          <a:bodyPr wrap="square">
            <a:spAutoFit/>
          </a:bodyPr>
          <a:lstStyle/>
          <a:p>
            <a:pPr algn="r"/>
            <a:r>
              <a:rPr lang="en-US" sz="2400" dirty="0">
                <a:solidFill>
                  <a:srgbClr val="00A46B"/>
                </a:solidFill>
                <a:latin typeface="Jost Medium" pitchFamily="2" charset="77"/>
                <a:ea typeface="Jost Medium" pitchFamily="2" charset="77"/>
              </a:rPr>
              <a:t>The moon covered the sun for a brief time and we just had to be there. We drove down to Ohio and explored some wonderful small towns too.</a:t>
            </a:r>
          </a:p>
        </p:txBody>
      </p:sp>
      <p:pic>
        <p:nvPicPr>
          <p:cNvPr id="33" name="Picture 32">
            <a:extLst>
              <a:ext uri="{FF2B5EF4-FFF2-40B4-BE49-F238E27FC236}">
                <a16:creationId xmlns:a16="http://schemas.microsoft.com/office/drawing/2014/main" id="{6A89F58E-7876-2F9C-F669-65D73EEE52CF}"/>
              </a:ext>
            </a:extLst>
          </p:cNvPr>
          <p:cNvPicPr>
            <a:picLocks noChangeAspect="1"/>
          </p:cNvPicPr>
          <p:nvPr/>
        </p:nvPicPr>
        <p:blipFill>
          <a:blip r:embed="rId12"/>
          <a:stretch>
            <a:fillRect/>
          </a:stretch>
        </p:blipFill>
        <p:spPr>
          <a:xfrm>
            <a:off x="559772" y="19959834"/>
            <a:ext cx="3886200" cy="2914650"/>
          </a:xfrm>
          <a:prstGeom prst="rect">
            <a:avLst/>
          </a:prstGeom>
        </p:spPr>
      </p:pic>
      <p:sp>
        <p:nvSpPr>
          <p:cNvPr id="34" name="TextBox 33">
            <a:extLst>
              <a:ext uri="{FF2B5EF4-FFF2-40B4-BE49-F238E27FC236}">
                <a16:creationId xmlns:a16="http://schemas.microsoft.com/office/drawing/2014/main" id="{861C8750-F614-53FF-BD0C-74D541E55F75}"/>
              </a:ext>
            </a:extLst>
          </p:cNvPr>
          <p:cNvSpPr txBox="1"/>
          <p:nvPr/>
        </p:nvSpPr>
        <p:spPr>
          <a:xfrm>
            <a:off x="11270234" y="17566776"/>
            <a:ext cx="6887725" cy="1938992"/>
          </a:xfrm>
          <a:prstGeom prst="rect">
            <a:avLst/>
          </a:prstGeom>
          <a:noFill/>
          <a:ln>
            <a:noFill/>
          </a:ln>
        </p:spPr>
        <p:txBody>
          <a:bodyPr wrap="square">
            <a:spAutoFit/>
          </a:bodyPr>
          <a:lstStyle/>
          <a:p>
            <a:r>
              <a:rPr lang="en-US" sz="2400" dirty="0">
                <a:solidFill>
                  <a:srgbClr val="00A46B"/>
                </a:solidFill>
                <a:latin typeface="Jost Medium" pitchFamily="2" charset="77"/>
                <a:ea typeface="Jost Medium" pitchFamily="2" charset="77"/>
              </a:rPr>
              <a:t>December is a time for coziness and art projects. We got our first tree, and with the help of our friends, painted ornaments and decorated. With a little bribing, the cats cooperated long enough for one photo as a whole family.</a:t>
            </a:r>
          </a:p>
        </p:txBody>
      </p:sp>
      <p:sp>
        <p:nvSpPr>
          <p:cNvPr id="35" name="TextBox 34">
            <a:extLst>
              <a:ext uri="{FF2B5EF4-FFF2-40B4-BE49-F238E27FC236}">
                <a16:creationId xmlns:a16="http://schemas.microsoft.com/office/drawing/2014/main" id="{205573A8-7CDF-EFD9-2F9D-A76251BA5DBE}"/>
              </a:ext>
            </a:extLst>
          </p:cNvPr>
          <p:cNvSpPr txBox="1"/>
          <p:nvPr/>
        </p:nvSpPr>
        <p:spPr>
          <a:xfrm>
            <a:off x="11280047" y="22193523"/>
            <a:ext cx="6887725" cy="2308324"/>
          </a:xfrm>
          <a:prstGeom prst="rect">
            <a:avLst/>
          </a:prstGeom>
          <a:noFill/>
          <a:ln>
            <a:noFill/>
          </a:ln>
        </p:spPr>
        <p:txBody>
          <a:bodyPr wrap="square">
            <a:spAutoFit/>
          </a:bodyPr>
          <a:lstStyle/>
          <a:p>
            <a:r>
              <a:rPr lang="en-US" sz="2400" dirty="0">
                <a:solidFill>
                  <a:srgbClr val="00A46B"/>
                </a:solidFill>
                <a:latin typeface="Jost Medium" pitchFamily="2" charset="77"/>
                <a:ea typeface="Jost Medium" pitchFamily="2" charset="77"/>
              </a:rPr>
              <a:t>We love trains and try to take them as often as we can. So, of course, when we had the chance to go to San Francisco via Amtrak to attend a friend’s wedding, we jumped at the chance. It was a gorgeous route and we got to meet some fun folks along the way.</a:t>
            </a:r>
          </a:p>
        </p:txBody>
      </p:sp>
      <p:sp>
        <p:nvSpPr>
          <p:cNvPr id="36" name="TextBox 35">
            <a:extLst>
              <a:ext uri="{FF2B5EF4-FFF2-40B4-BE49-F238E27FC236}">
                <a16:creationId xmlns:a16="http://schemas.microsoft.com/office/drawing/2014/main" id="{3DC45BC4-8B1E-26B4-546B-6F91A6829C03}"/>
              </a:ext>
            </a:extLst>
          </p:cNvPr>
          <p:cNvSpPr txBox="1"/>
          <p:nvPr/>
        </p:nvSpPr>
        <p:spPr>
          <a:xfrm>
            <a:off x="11299358" y="26644405"/>
            <a:ext cx="6887725" cy="3416320"/>
          </a:xfrm>
          <a:prstGeom prst="rect">
            <a:avLst/>
          </a:prstGeom>
          <a:noFill/>
          <a:ln>
            <a:noFill/>
          </a:ln>
        </p:spPr>
        <p:txBody>
          <a:bodyPr wrap="square">
            <a:spAutoFit/>
          </a:bodyPr>
          <a:lstStyle/>
          <a:p>
            <a:r>
              <a:rPr lang="en-US" sz="2400" dirty="0">
                <a:solidFill>
                  <a:srgbClr val="00A46B"/>
                </a:solidFill>
                <a:latin typeface="Jost Medium" pitchFamily="2" charset="77"/>
                <a:ea typeface="Jost Medium" pitchFamily="2" charset="77"/>
              </a:rPr>
              <a:t>Backyard gardening was a common feature of Sarah’s childhood (</a:t>
            </a:r>
            <a:r>
              <a:rPr lang="en-US" sz="2400" dirty="0" err="1">
                <a:solidFill>
                  <a:srgbClr val="00A46B"/>
                </a:solidFill>
                <a:latin typeface="Jost Medium" pitchFamily="2" charset="77"/>
                <a:ea typeface="Jost Medium" pitchFamily="2" charset="77"/>
              </a:rPr>
              <a:t>shukran</a:t>
            </a:r>
            <a:r>
              <a:rPr lang="en-US" sz="2400" dirty="0">
                <a:solidFill>
                  <a:srgbClr val="00A46B"/>
                </a:solidFill>
                <a:latin typeface="Jost Medium" pitchFamily="2" charset="77"/>
                <a:ea typeface="Jost Medium" pitchFamily="2" charset="77"/>
              </a:rPr>
              <a:t> Mama and Baba!). Summer 2024, we started small on our balcony garden. This year, we’ve expanded to a Project Grow community garden raised bed. Gaurav started plants from seed and they’re thriving both on the balcony and in the raised bed. Excited to have a mighty harvest this year and to continue gardening together for years to come.</a:t>
            </a:r>
          </a:p>
        </p:txBody>
      </p:sp>
      <p:sp>
        <p:nvSpPr>
          <p:cNvPr id="37" name="TextBox 36">
            <a:extLst>
              <a:ext uri="{FF2B5EF4-FFF2-40B4-BE49-F238E27FC236}">
                <a16:creationId xmlns:a16="http://schemas.microsoft.com/office/drawing/2014/main" id="{A4D1355C-0605-8B2A-E110-DDCA3E57BD9F}"/>
              </a:ext>
            </a:extLst>
          </p:cNvPr>
          <p:cNvSpPr txBox="1"/>
          <p:nvPr/>
        </p:nvSpPr>
        <p:spPr>
          <a:xfrm>
            <a:off x="4943269" y="29533499"/>
            <a:ext cx="5818808" cy="1200329"/>
          </a:xfrm>
          <a:prstGeom prst="rect">
            <a:avLst/>
          </a:prstGeom>
          <a:noFill/>
          <a:ln>
            <a:noFill/>
          </a:ln>
        </p:spPr>
        <p:txBody>
          <a:bodyPr wrap="square">
            <a:spAutoFit/>
          </a:bodyPr>
          <a:lstStyle/>
          <a:p>
            <a:r>
              <a:rPr lang="en-US" sz="2400" dirty="0">
                <a:solidFill>
                  <a:srgbClr val="00A46B"/>
                </a:solidFill>
                <a:latin typeface="Jost Medium" pitchFamily="2" charset="77"/>
                <a:ea typeface="Jost Medium" pitchFamily="2" charset="77"/>
              </a:rPr>
              <a:t>And now we’re here! We’re so happy to be able to celebrate today, and many future years, with you ♡</a:t>
            </a:r>
          </a:p>
        </p:txBody>
      </p:sp>
      <p:sp>
        <p:nvSpPr>
          <p:cNvPr id="38" name="TextBox 37">
            <a:extLst>
              <a:ext uri="{FF2B5EF4-FFF2-40B4-BE49-F238E27FC236}">
                <a16:creationId xmlns:a16="http://schemas.microsoft.com/office/drawing/2014/main" id="{59CE93C5-FF02-46C2-06ED-C77F36C66738}"/>
              </a:ext>
            </a:extLst>
          </p:cNvPr>
          <p:cNvSpPr txBox="1"/>
          <p:nvPr/>
        </p:nvSpPr>
        <p:spPr>
          <a:xfrm>
            <a:off x="5220499" y="24699299"/>
            <a:ext cx="5415639" cy="2308324"/>
          </a:xfrm>
          <a:prstGeom prst="rect">
            <a:avLst/>
          </a:prstGeom>
          <a:noFill/>
          <a:ln>
            <a:noFill/>
          </a:ln>
        </p:spPr>
        <p:txBody>
          <a:bodyPr wrap="square">
            <a:spAutoFit/>
          </a:bodyPr>
          <a:lstStyle/>
          <a:p>
            <a:pPr algn="r"/>
            <a:r>
              <a:rPr lang="en-US" sz="2400" dirty="0">
                <a:solidFill>
                  <a:srgbClr val="00A46B"/>
                </a:solidFill>
                <a:latin typeface="Jost Medium" pitchFamily="2" charset="77"/>
                <a:ea typeface="Jost Medium" pitchFamily="2" charset="77"/>
              </a:rPr>
              <a:t>On a spontaneous visit to the Huron Valley Humane Society in June 2024, we met a snuggle bug of a kitten we named Sesame and welcomed him into our home. Now Juniper and Midnight have a brother!</a:t>
            </a:r>
          </a:p>
        </p:txBody>
      </p:sp>
      <p:sp>
        <p:nvSpPr>
          <p:cNvPr id="39" name="TextBox 38">
            <a:extLst>
              <a:ext uri="{FF2B5EF4-FFF2-40B4-BE49-F238E27FC236}">
                <a16:creationId xmlns:a16="http://schemas.microsoft.com/office/drawing/2014/main" id="{8E9FAD1F-3209-29A7-C220-F5E6489AACC7}"/>
              </a:ext>
            </a:extLst>
          </p:cNvPr>
          <p:cNvSpPr txBox="1"/>
          <p:nvPr/>
        </p:nvSpPr>
        <p:spPr>
          <a:xfrm>
            <a:off x="5065635" y="12076325"/>
            <a:ext cx="5580588" cy="2308324"/>
          </a:xfrm>
          <a:prstGeom prst="rect">
            <a:avLst/>
          </a:prstGeom>
          <a:noFill/>
          <a:ln>
            <a:noFill/>
          </a:ln>
        </p:spPr>
        <p:txBody>
          <a:bodyPr wrap="square">
            <a:spAutoFit/>
          </a:bodyPr>
          <a:lstStyle/>
          <a:p>
            <a:pPr algn="r"/>
            <a:r>
              <a:rPr lang="en-US" sz="2400" dirty="0">
                <a:solidFill>
                  <a:srgbClr val="00A46B"/>
                </a:solidFill>
                <a:latin typeface="Jost Medium" pitchFamily="2" charset="77"/>
                <a:ea typeface="Jost Medium" pitchFamily="2" charset="77"/>
              </a:rPr>
              <a:t>The forecast said there would be aurora borealis viewable from Mackinaw City dark park, so we took a quick road trip. Unfortunately, no aurora was seen but that’s okay, we only had eyes for each other anyway.</a:t>
            </a:r>
          </a:p>
        </p:txBody>
      </p:sp>
      <p:sp>
        <p:nvSpPr>
          <p:cNvPr id="40" name="TextBox 39">
            <a:extLst>
              <a:ext uri="{FF2B5EF4-FFF2-40B4-BE49-F238E27FC236}">
                <a16:creationId xmlns:a16="http://schemas.microsoft.com/office/drawing/2014/main" id="{18CB059C-CC95-AA90-D0C0-4A61834FB705}"/>
              </a:ext>
            </a:extLst>
          </p:cNvPr>
          <p:cNvSpPr txBox="1"/>
          <p:nvPr/>
        </p:nvSpPr>
        <p:spPr>
          <a:xfrm>
            <a:off x="4129066" y="7827129"/>
            <a:ext cx="6535962" cy="2677656"/>
          </a:xfrm>
          <a:prstGeom prst="rect">
            <a:avLst/>
          </a:prstGeom>
          <a:noFill/>
          <a:ln>
            <a:noFill/>
          </a:ln>
        </p:spPr>
        <p:txBody>
          <a:bodyPr wrap="square">
            <a:spAutoFit/>
          </a:bodyPr>
          <a:lstStyle/>
          <a:p>
            <a:pPr algn="r"/>
            <a:r>
              <a:rPr lang="en-US" sz="2400" dirty="0">
                <a:solidFill>
                  <a:srgbClr val="00A46B"/>
                </a:solidFill>
                <a:latin typeface="Jost Medium" pitchFamily="2" charset="77"/>
                <a:ea typeface="Jost Medium" pitchFamily="2" charset="77"/>
              </a:rPr>
              <a:t>We met on March 2, 2023 at Circ trivia. Sarah was eager to learn some factoids before returning to comps studying and Gaurav was looking forward to meeting new folks. Over questions about movies and history, we found we had a lot in common and really enjoyed talking to each other.</a:t>
            </a:r>
          </a:p>
        </p:txBody>
      </p:sp>
      <p:pic>
        <p:nvPicPr>
          <p:cNvPr id="41" name="Picture 40">
            <a:extLst>
              <a:ext uri="{FF2B5EF4-FFF2-40B4-BE49-F238E27FC236}">
                <a16:creationId xmlns:a16="http://schemas.microsoft.com/office/drawing/2014/main" id="{81121D71-4981-144C-DDEC-9B203BE894A7}"/>
              </a:ext>
            </a:extLst>
          </p:cNvPr>
          <p:cNvPicPr>
            <a:picLocks noChangeAspect="1"/>
          </p:cNvPicPr>
          <p:nvPr/>
        </p:nvPicPr>
        <p:blipFill>
          <a:blip r:embed="rId13"/>
          <a:stretch>
            <a:fillRect/>
          </a:stretch>
        </p:blipFill>
        <p:spPr>
          <a:xfrm>
            <a:off x="397119" y="28431079"/>
            <a:ext cx="4291107" cy="3218330"/>
          </a:xfrm>
          <a:prstGeom prst="rect">
            <a:avLst/>
          </a:prstGeom>
        </p:spPr>
      </p:pic>
      <p:pic>
        <p:nvPicPr>
          <p:cNvPr id="42" name="Picture 41">
            <a:extLst>
              <a:ext uri="{FF2B5EF4-FFF2-40B4-BE49-F238E27FC236}">
                <a16:creationId xmlns:a16="http://schemas.microsoft.com/office/drawing/2014/main" id="{3D5EB010-2705-1D4D-554E-05CAA3B2747A}"/>
              </a:ext>
            </a:extLst>
          </p:cNvPr>
          <p:cNvPicPr>
            <a:picLocks noChangeAspect="1"/>
          </p:cNvPicPr>
          <p:nvPr/>
        </p:nvPicPr>
        <p:blipFill>
          <a:blip r:embed="rId14"/>
          <a:stretch>
            <a:fillRect/>
          </a:stretch>
        </p:blipFill>
        <p:spPr>
          <a:xfrm>
            <a:off x="18279083" y="17720373"/>
            <a:ext cx="2555246" cy="3406994"/>
          </a:xfrm>
          <a:prstGeom prst="rect">
            <a:avLst/>
          </a:prstGeom>
        </p:spPr>
      </p:pic>
      <p:pic>
        <p:nvPicPr>
          <p:cNvPr id="43" name="Picture 42">
            <a:extLst>
              <a:ext uri="{FF2B5EF4-FFF2-40B4-BE49-F238E27FC236}">
                <a16:creationId xmlns:a16="http://schemas.microsoft.com/office/drawing/2014/main" id="{6B7E6FDA-F1E1-A8BE-BE50-D5C5BA02F781}"/>
              </a:ext>
            </a:extLst>
          </p:cNvPr>
          <p:cNvPicPr>
            <a:picLocks noChangeAspect="1"/>
          </p:cNvPicPr>
          <p:nvPr/>
        </p:nvPicPr>
        <p:blipFill>
          <a:blip r:embed="rId15"/>
          <a:stretch>
            <a:fillRect/>
          </a:stretch>
        </p:blipFill>
        <p:spPr>
          <a:xfrm>
            <a:off x="465105" y="7501573"/>
            <a:ext cx="3441722" cy="2643242"/>
          </a:xfrm>
          <a:prstGeom prst="rect">
            <a:avLst/>
          </a:prstGeom>
        </p:spPr>
      </p:pic>
      <p:pic>
        <p:nvPicPr>
          <p:cNvPr id="47" name="Picture 46" descr="A person sitting on a couch with a computer and a cat&#10;&#10;AI-generated content may be incorrect.">
            <a:extLst>
              <a:ext uri="{FF2B5EF4-FFF2-40B4-BE49-F238E27FC236}">
                <a16:creationId xmlns:a16="http://schemas.microsoft.com/office/drawing/2014/main" id="{27B2CEDD-82EB-891C-8C40-80D0441E5ABF}"/>
              </a:ext>
            </a:extLst>
          </p:cNvPr>
          <p:cNvPicPr>
            <a:picLocks noChangeAspect="1"/>
          </p:cNvPicPr>
          <p:nvPr/>
        </p:nvPicPr>
        <p:blipFill>
          <a:blip r:embed="rId16"/>
          <a:stretch>
            <a:fillRect/>
          </a:stretch>
        </p:blipFill>
        <p:spPr>
          <a:xfrm>
            <a:off x="2342316" y="25502027"/>
            <a:ext cx="2999380" cy="2249535"/>
          </a:xfrm>
          <a:prstGeom prst="rect">
            <a:avLst/>
          </a:prstGeom>
        </p:spPr>
      </p:pic>
      <p:pic>
        <p:nvPicPr>
          <p:cNvPr id="44" name="Picture 43">
            <a:extLst>
              <a:ext uri="{FF2B5EF4-FFF2-40B4-BE49-F238E27FC236}">
                <a16:creationId xmlns:a16="http://schemas.microsoft.com/office/drawing/2014/main" id="{1CB0EE55-71D6-2C5F-8514-D7F9375030D3}"/>
              </a:ext>
            </a:extLst>
          </p:cNvPr>
          <p:cNvPicPr>
            <a:picLocks noChangeAspect="1"/>
          </p:cNvPicPr>
          <p:nvPr/>
        </p:nvPicPr>
        <p:blipFill>
          <a:blip r:embed="rId17"/>
          <a:stretch>
            <a:fillRect/>
          </a:stretch>
        </p:blipFill>
        <p:spPr>
          <a:xfrm>
            <a:off x="364062" y="24819630"/>
            <a:ext cx="2075585" cy="2767447"/>
          </a:xfrm>
          <a:prstGeom prst="rect">
            <a:avLst/>
          </a:prstGeom>
        </p:spPr>
      </p:pic>
      <p:pic>
        <p:nvPicPr>
          <p:cNvPr id="48" name="Picture 47">
            <a:extLst>
              <a:ext uri="{FF2B5EF4-FFF2-40B4-BE49-F238E27FC236}">
                <a16:creationId xmlns:a16="http://schemas.microsoft.com/office/drawing/2014/main" id="{C995F3F9-0C06-7BF7-55D4-887DAA3F2E62}"/>
              </a:ext>
            </a:extLst>
          </p:cNvPr>
          <p:cNvPicPr>
            <a:picLocks noChangeAspect="1"/>
          </p:cNvPicPr>
          <p:nvPr/>
        </p:nvPicPr>
        <p:blipFill>
          <a:blip r:embed="rId18"/>
          <a:stretch>
            <a:fillRect/>
          </a:stretch>
        </p:blipFill>
        <p:spPr>
          <a:xfrm>
            <a:off x="18300624" y="22385288"/>
            <a:ext cx="2268775" cy="3025033"/>
          </a:xfrm>
          <a:prstGeom prst="rect">
            <a:avLst/>
          </a:prstGeom>
        </p:spPr>
      </p:pic>
      <p:pic>
        <p:nvPicPr>
          <p:cNvPr id="49" name="Picture 2" descr="No description available.">
            <a:extLst>
              <a:ext uri="{FF2B5EF4-FFF2-40B4-BE49-F238E27FC236}">
                <a16:creationId xmlns:a16="http://schemas.microsoft.com/office/drawing/2014/main" id="{95FBD1A1-FC32-4D0D-1836-82FAC0C237D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308217" y="26499020"/>
            <a:ext cx="2261182" cy="3014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8055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D475A3-6FF7-9DD5-B5C3-35E8B0BA4083}"/>
            </a:ext>
          </a:extLst>
        </p:cNvPr>
        <p:cNvGrpSpPr/>
        <p:nvPr/>
      </p:nvGrpSpPr>
      <p:grpSpPr>
        <a:xfrm>
          <a:off x="0" y="0"/>
          <a:ext cx="0" cy="0"/>
          <a:chOff x="0" y="0"/>
          <a:chExt cx="0" cy="0"/>
        </a:xfrm>
      </p:grpSpPr>
      <p:pic>
        <p:nvPicPr>
          <p:cNvPr id="1028" name="Picture 4">
            <a:extLst>
              <a:ext uri="{FF2B5EF4-FFF2-40B4-BE49-F238E27FC236}">
                <a16:creationId xmlns:a16="http://schemas.microsoft.com/office/drawing/2014/main" id="{3B1DB79F-8A30-E22F-BEAE-E2D95FA1C4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10371" y="25226681"/>
            <a:ext cx="6635227" cy="769171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C2459776-EB98-A373-DC33-1CA3F42F17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4985660" cy="513114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5C9D526-BBCF-613A-488E-3BD59CAC712D}"/>
              </a:ext>
            </a:extLst>
          </p:cNvPr>
          <p:cNvSpPr>
            <a:spLocks noGrp="1"/>
          </p:cNvSpPr>
          <p:nvPr>
            <p:ph type="ctrTitle"/>
          </p:nvPr>
        </p:nvSpPr>
        <p:spPr>
          <a:xfrm>
            <a:off x="-2" y="1321267"/>
            <a:ext cx="21945599" cy="4410906"/>
          </a:xfrm>
        </p:spPr>
        <p:txBody>
          <a:bodyPr anchor="ctr">
            <a:normAutofit/>
          </a:bodyPr>
          <a:lstStyle/>
          <a:p>
            <a:r>
              <a:rPr lang="en-US" sz="22900" dirty="0">
                <a:solidFill>
                  <a:srgbClr val="00A46B"/>
                </a:solidFill>
                <a:latin typeface="Ephesis" pitchFamily="2" charset="77"/>
              </a:rPr>
              <a:t>  Sarah + Gaurav</a:t>
            </a:r>
            <a:endParaRPr lang="en-US" sz="19100" dirty="0">
              <a:solidFill>
                <a:srgbClr val="00A46B"/>
              </a:solidFill>
              <a:latin typeface="Ephesis" pitchFamily="2" charset="77"/>
            </a:endParaRPr>
          </a:p>
        </p:txBody>
      </p:sp>
      <p:sp>
        <p:nvSpPr>
          <p:cNvPr id="5" name="TextBox 4">
            <a:extLst>
              <a:ext uri="{FF2B5EF4-FFF2-40B4-BE49-F238E27FC236}">
                <a16:creationId xmlns:a16="http://schemas.microsoft.com/office/drawing/2014/main" id="{AAEAED8C-E3D1-2452-6489-45B4E86840D0}"/>
              </a:ext>
            </a:extLst>
          </p:cNvPr>
          <p:cNvSpPr txBox="1"/>
          <p:nvPr/>
        </p:nvSpPr>
        <p:spPr>
          <a:xfrm>
            <a:off x="24863" y="1034044"/>
            <a:ext cx="21945600" cy="923330"/>
          </a:xfrm>
          <a:prstGeom prst="rect">
            <a:avLst/>
          </a:prstGeom>
          <a:noFill/>
        </p:spPr>
        <p:txBody>
          <a:bodyPr wrap="square">
            <a:spAutoFit/>
          </a:bodyPr>
          <a:lstStyle/>
          <a:p>
            <a:pPr algn="ctr"/>
            <a:r>
              <a:rPr lang="en-US" sz="5400" b="1" cap="small" dirty="0">
                <a:solidFill>
                  <a:srgbClr val="00A46B"/>
                </a:solidFill>
                <a:latin typeface="Jost Medium" pitchFamily="2" charset="77"/>
                <a:ea typeface="Jost Medium" pitchFamily="2" charset="77"/>
              </a:rPr>
              <a:t>Our Story</a:t>
            </a:r>
          </a:p>
        </p:txBody>
      </p:sp>
      <p:cxnSp>
        <p:nvCxnSpPr>
          <p:cNvPr id="4" name="Straight Connector 3">
            <a:extLst>
              <a:ext uri="{FF2B5EF4-FFF2-40B4-BE49-F238E27FC236}">
                <a16:creationId xmlns:a16="http://schemas.microsoft.com/office/drawing/2014/main" id="{C6510844-342D-CEF2-165E-470E173D2EA9}"/>
              </a:ext>
            </a:extLst>
          </p:cNvPr>
          <p:cNvCxnSpPr>
            <a:cxnSpLocks/>
          </p:cNvCxnSpPr>
          <p:nvPr/>
        </p:nvCxnSpPr>
        <p:spPr>
          <a:xfrm>
            <a:off x="10972797" y="5131149"/>
            <a:ext cx="3" cy="26105539"/>
          </a:xfrm>
          <a:prstGeom prst="line">
            <a:avLst/>
          </a:prstGeom>
          <a:ln w="57150">
            <a:solidFill>
              <a:srgbClr val="04A46B"/>
            </a:solidFill>
            <a:headEnd type="oval" w="med" len="med"/>
            <a:tailEnd type="triangle" w="med" len="med"/>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32642ECB-6AA1-78D5-862C-ADCD931060D1}"/>
              </a:ext>
            </a:extLst>
          </p:cNvPr>
          <p:cNvSpPr txBox="1"/>
          <p:nvPr/>
        </p:nvSpPr>
        <p:spPr>
          <a:xfrm>
            <a:off x="-4" y="6852145"/>
            <a:ext cx="10646231" cy="1015663"/>
          </a:xfrm>
          <a:prstGeom prst="rect">
            <a:avLst/>
          </a:prstGeom>
          <a:noFill/>
          <a:ln>
            <a:noFill/>
          </a:ln>
        </p:spPr>
        <p:txBody>
          <a:bodyPr wrap="square">
            <a:spAutoFit/>
          </a:bodyPr>
          <a:lstStyle/>
          <a:p>
            <a:pPr algn="r"/>
            <a:r>
              <a:rPr lang="en-US" sz="6000" i="1" dirty="0">
                <a:solidFill>
                  <a:srgbClr val="00A46B"/>
                </a:solidFill>
                <a:latin typeface="Jost Medium" pitchFamily="2" charset="77"/>
                <a:ea typeface="Jost Medium" pitchFamily="2" charset="77"/>
              </a:rPr>
              <a:t>Meet Cute</a:t>
            </a:r>
          </a:p>
        </p:txBody>
      </p:sp>
      <p:sp>
        <p:nvSpPr>
          <p:cNvPr id="10" name="TextBox 9">
            <a:extLst>
              <a:ext uri="{FF2B5EF4-FFF2-40B4-BE49-F238E27FC236}">
                <a16:creationId xmlns:a16="http://schemas.microsoft.com/office/drawing/2014/main" id="{A1C5F898-7218-C795-4011-0CBB73781DE5}"/>
              </a:ext>
            </a:extLst>
          </p:cNvPr>
          <p:cNvSpPr txBox="1"/>
          <p:nvPr/>
        </p:nvSpPr>
        <p:spPr>
          <a:xfrm>
            <a:off x="11299378" y="8220044"/>
            <a:ext cx="10646222" cy="1015663"/>
          </a:xfrm>
          <a:prstGeom prst="rect">
            <a:avLst/>
          </a:prstGeom>
          <a:noFill/>
          <a:ln>
            <a:noFill/>
          </a:ln>
        </p:spPr>
        <p:txBody>
          <a:bodyPr wrap="square">
            <a:spAutoFit/>
          </a:bodyPr>
          <a:lstStyle/>
          <a:p>
            <a:r>
              <a:rPr lang="en-US" sz="6000" i="1" dirty="0">
                <a:solidFill>
                  <a:srgbClr val="00A46B"/>
                </a:solidFill>
                <a:latin typeface="Jost Medium" pitchFamily="2" charset="77"/>
                <a:ea typeface="Jost Medium" pitchFamily="2" charset="77"/>
              </a:rPr>
              <a:t>Summer Game 2023</a:t>
            </a:r>
          </a:p>
        </p:txBody>
      </p:sp>
      <p:sp>
        <p:nvSpPr>
          <p:cNvPr id="11" name="TextBox 10">
            <a:extLst>
              <a:ext uri="{FF2B5EF4-FFF2-40B4-BE49-F238E27FC236}">
                <a16:creationId xmlns:a16="http://schemas.microsoft.com/office/drawing/2014/main" id="{540E5AFA-34FA-12B5-0A38-E9E0FF1979BC}"/>
              </a:ext>
            </a:extLst>
          </p:cNvPr>
          <p:cNvSpPr txBox="1"/>
          <p:nvPr/>
        </p:nvSpPr>
        <p:spPr>
          <a:xfrm>
            <a:off x="-10093" y="11123318"/>
            <a:ext cx="10646231" cy="1015663"/>
          </a:xfrm>
          <a:prstGeom prst="rect">
            <a:avLst/>
          </a:prstGeom>
          <a:noFill/>
          <a:ln>
            <a:noFill/>
          </a:ln>
        </p:spPr>
        <p:txBody>
          <a:bodyPr wrap="square">
            <a:spAutoFit/>
          </a:bodyPr>
          <a:lstStyle/>
          <a:p>
            <a:pPr algn="r"/>
            <a:r>
              <a:rPr lang="en-US" sz="6000" i="1" dirty="0">
                <a:solidFill>
                  <a:srgbClr val="00A46B"/>
                </a:solidFill>
                <a:latin typeface="Jost Medium" pitchFamily="2" charset="77"/>
                <a:ea typeface="Jost Medium" pitchFamily="2" charset="77"/>
              </a:rPr>
              <a:t>Mackinaw City</a:t>
            </a:r>
          </a:p>
        </p:txBody>
      </p:sp>
      <p:sp>
        <p:nvSpPr>
          <p:cNvPr id="12" name="TextBox 11">
            <a:extLst>
              <a:ext uri="{FF2B5EF4-FFF2-40B4-BE49-F238E27FC236}">
                <a16:creationId xmlns:a16="http://schemas.microsoft.com/office/drawing/2014/main" id="{8BFE7C50-39E8-8803-12A3-759E9FBCF3E3}"/>
              </a:ext>
            </a:extLst>
          </p:cNvPr>
          <p:cNvSpPr txBox="1"/>
          <p:nvPr/>
        </p:nvSpPr>
        <p:spPr>
          <a:xfrm>
            <a:off x="0" y="15313368"/>
            <a:ext cx="10646231" cy="1015663"/>
          </a:xfrm>
          <a:prstGeom prst="rect">
            <a:avLst/>
          </a:prstGeom>
          <a:noFill/>
          <a:ln>
            <a:noFill/>
          </a:ln>
        </p:spPr>
        <p:txBody>
          <a:bodyPr wrap="square">
            <a:spAutoFit/>
          </a:bodyPr>
          <a:lstStyle/>
          <a:p>
            <a:pPr algn="r"/>
            <a:r>
              <a:rPr lang="en-US" sz="6000" i="1" dirty="0">
                <a:solidFill>
                  <a:srgbClr val="00A46B"/>
                </a:solidFill>
                <a:latin typeface="Jost Medium" pitchFamily="2" charset="77"/>
                <a:ea typeface="Jost Medium" pitchFamily="2" charset="77"/>
              </a:rPr>
              <a:t>First Crossword Tournament</a:t>
            </a:r>
          </a:p>
        </p:txBody>
      </p:sp>
      <p:sp>
        <p:nvSpPr>
          <p:cNvPr id="13" name="TextBox 12">
            <a:extLst>
              <a:ext uri="{FF2B5EF4-FFF2-40B4-BE49-F238E27FC236}">
                <a16:creationId xmlns:a16="http://schemas.microsoft.com/office/drawing/2014/main" id="{711FF1F3-89CF-43B9-2DFC-A4C30E7D3984}"/>
              </a:ext>
            </a:extLst>
          </p:cNvPr>
          <p:cNvSpPr txBox="1"/>
          <p:nvPr/>
        </p:nvSpPr>
        <p:spPr>
          <a:xfrm>
            <a:off x="11299378" y="16721024"/>
            <a:ext cx="10646222" cy="1015663"/>
          </a:xfrm>
          <a:prstGeom prst="rect">
            <a:avLst/>
          </a:prstGeom>
          <a:noFill/>
          <a:ln>
            <a:noFill/>
          </a:ln>
        </p:spPr>
        <p:txBody>
          <a:bodyPr wrap="square">
            <a:spAutoFit/>
          </a:bodyPr>
          <a:lstStyle/>
          <a:p>
            <a:r>
              <a:rPr lang="en-US" sz="6000" i="1" dirty="0">
                <a:solidFill>
                  <a:srgbClr val="00A46B"/>
                </a:solidFill>
                <a:latin typeface="Jost Medium" pitchFamily="2" charset="77"/>
                <a:ea typeface="Jost Medium" pitchFamily="2" charset="77"/>
              </a:rPr>
              <a:t>First Holiday Season Together</a:t>
            </a:r>
          </a:p>
        </p:txBody>
      </p:sp>
      <p:sp>
        <p:nvSpPr>
          <p:cNvPr id="14" name="TextBox 13">
            <a:extLst>
              <a:ext uri="{FF2B5EF4-FFF2-40B4-BE49-F238E27FC236}">
                <a16:creationId xmlns:a16="http://schemas.microsoft.com/office/drawing/2014/main" id="{02746CDB-CE01-73C5-D4C9-176633368AFD}"/>
              </a:ext>
            </a:extLst>
          </p:cNvPr>
          <p:cNvSpPr txBox="1"/>
          <p:nvPr/>
        </p:nvSpPr>
        <p:spPr>
          <a:xfrm>
            <a:off x="0" y="19811767"/>
            <a:ext cx="10646231" cy="1015663"/>
          </a:xfrm>
          <a:prstGeom prst="rect">
            <a:avLst/>
          </a:prstGeom>
          <a:noFill/>
          <a:ln>
            <a:noFill/>
          </a:ln>
        </p:spPr>
        <p:txBody>
          <a:bodyPr wrap="square">
            <a:spAutoFit/>
          </a:bodyPr>
          <a:lstStyle/>
          <a:p>
            <a:pPr algn="r"/>
            <a:r>
              <a:rPr lang="en-US" sz="6000" i="1" dirty="0">
                <a:solidFill>
                  <a:srgbClr val="00A46B"/>
                </a:solidFill>
                <a:latin typeface="Jost Medium" pitchFamily="2" charset="77"/>
                <a:ea typeface="Jost Medium" pitchFamily="2" charset="77"/>
              </a:rPr>
              <a:t>Solar Eclipse</a:t>
            </a:r>
          </a:p>
        </p:txBody>
      </p:sp>
      <p:sp>
        <p:nvSpPr>
          <p:cNvPr id="15" name="TextBox 14">
            <a:extLst>
              <a:ext uri="{FF2B5EF4-FFF2-40B4-BE49-F238E27FC236}">
                <a16:creationId xmlns:a16="http://schemas.microsoft.com/office/drawing/2014/main" id="{7006297F-6284-4C9B-702C-FB7B0C904717}"/>
              </a:ext>
            </a:extLst>
          </p:cNvPr>
          <p:cNvSpPr txBox="1"/>
          <p:nvPr/>
        </p:nvSpPr>
        <p:spPr>
          <a:xfrm>
            <a:off x="11299366" y="12314681"/>
            <a:ext cx="10646222" cy="1015663"/>
          </a:xfrm>
          <a:prstGeom prst="rect">
            <a:avLst/>
          </a:prstGeom>
          <a:noFill/>
          <a:ln>
            <a:noFill/>
          </a:ln>
        </p:spPr>
        <p:txBody>
          <a:bodyPr wrap="square">
            <a:spAutoFit/>
          </a:bodyPr>
          <a:lstStyle/>
          <a:p>
            <a:r>
              <a:rPr lang="en-US" sz="6000" i="1" dirty="0">
                <a:solidFill>
                  <a:srgbClr val="00A46B"/>
                </a:solidFill>
                <a:latin typeface="Jost Medium" pitchFamily="2" charset="77"/>
                <a:ea typeface="Jost Medium" pitchFamily="2" charset="77"/>
              </a:rPr>
              <a:t>First Dates</a:t>
            </a:r>
          </a:p>
        </p:txBody>
      </p:sp>
      <p:sp>
        <p:nvSpPr>
          <p:cNvPr id="16" name="TextBox 15">
            <a:extLst>
              <a:ext uri="{FF2B5EF4-FFF2-40B4-BE49-F238E27FC236}">
                <a16:creationId xmlns:a16="http://schemas.microsoft.com/office/drawing/2014/main" id="{64E9984D-3024-C7D4-9A8A-52FDAF7236B7}"/>
              </a:ext>
            </a:extLst>
          </p:cNvPr>
          <p:cNvSpPr txBox="1"/>
          <p:nvPr/>
        </p:nvSpPr>
        <p:spPr>
          <a:xfrm>
            <a:off x="11299366" y="21349924"/>
            <a:ext cx="10646222" cy="1015663"/>
          </a:xfrm>
          <a:prstGeom prst="rect">
            <a:avLst/>
          </a:prstGeom>
          <a:noFill/>
          <a:ln>
            <a:noFill/>
          </a:ln>
        </p:spPr>
        <p:txBody>
          <a:bodyPr wrap="square">
            <a:spAutoFit/>
          </a:bodyPr>
          <a:lstStyle/>
          <a:p>
            <a:r>
              <a:rPr lang="en-US" sz="6000" i="1" dirty="0">
                <a:solidFill>
                  <a:srgbClr val="00A46B"/>
                </a:solidFill>
                <a:latin typeface="Jost Medium" pitchFamily="2" charset="77"/>
                <a:ea typeface="Jost Medium" pitchFamily="2" charset="77"/>
              </a:rPr>
              <a:t>Amtrak to San Francisco</a:t>
            </a:r>
          </a:p>
        </p:txBody>
      </p:sp>
      <p:pic>
        <p:nvPicPr>
          <p:cNvPr id="22" name="Picture 21">
            <a:extLst>
              <a:ext uri="{FF2B5EF4-FFF2-40B4-BE49-F238E27FC236}">
                <a16:creationId xmlns:a16="http://schemas.microsoft.com/office/drawing/2014/main" id="{4E506427-2EC1-38C0-E6CE-91BDC282070F}"/>
              </a:ext>
            </a:extLst>
          </p:cNvPr>
          <p:cNvPicPr>
            <a:picLocks noChangeAspect="1"/>
          </p:cNvPicPr>
          <p:nvPr/>
        </p:nvPicPr>
        <p:blipFill>
          <a:blip r:embed="rId4"/>
          <a:stretch>
            <a:fillRect/>
          </a:stretch>
        </p:blipFill>
        <p:spPr>
          <a:xfrm>
            <a:off x="465105" y="16283388"/>
            <a:ext cx="3980865" cy="2985650"/>
          </a:xfrm>
          <a:prstGeom prst="rect">
            <a:avLst/>
          </a:prstGeom>
        </p:spPr>
      </p:pic>
      <p:pic>
        <p:nvPicPr>
          <p:cNvPr id="23" name="Picture 22">
            <a:extLst>
              <a:ext uri="{FF2B5EF4-FFF2-40B4-BE49-F238E27FC236}">
                <a16:creationId xmlns:a16="http://schemas.microsoft.com/office/drawing/2014/main" id="{8F021076-DAAA-6562-9E04-F6928130369D}"/>
              </a:ext>
            </a:extLst>
          </p:cNvPr>
          <p:cNvPicPr>
            <a:picLocks noChangeAspect="1"/>
          </p:cNvPicPr>
          <p:nvPr/>
        </p:nvPicPr>
        <p:blipFill>
          <a:blip r:embed="rId5"/>
          <a:stretch>
            <a:fillRect/>
          </a:stretch>
        </p:blipFill>
        <p:spPr>
          <a:xfrm>
            <a:off x="25676194" y="8843869"/>
            <a:ext cx="3182729" cy="4243639"/>
          </a:xfrm>
          <a:prstGeom prst="rect">
            <a:avLst/>
          </a:prstGeom>
        </p:spPr>
      </p:pic>
      <p:pic>
        <p:nvPicPr>
          <p:cNvPr id="24" name="Picture 23">
            <a:extLst>
              <a:ext uri="{FF2B5EF4-FFF2-40B4-BE49-F238E27FC236}">
                <a16:creationId xmlns:a16="http://schemas.microsoft.com/office/drawing/2014/main" id="{7B4A2AB8-B28A-0DB5-5A88-F519AAA3A9E7}"/>
              </a:ext>
            </a:extLst>
          </p:cNvPr>
          <p:cNvPicPr>
            <a:picLocks noChangeAspect="1"/>
          </p:cNvPicPr>
          <p:nvPr/>
        </p:nvPicPr>
        <p:blipFill>
          <a:blip r:embed="rId6"/>
          <a:stretch>
            <a:fillRect/>
          </a:stretch>
        </p:blipFill>
        <p:spPr>
          <a:xfrm>
            <a:off x="18640561" y="8201389"/>
            <a:ext cx="2733917" cy="3645223"/>
          </a:xfrm>
          <a:prstGeom prst="rect">
            <a:avLst/>
          </a:prstGeom>
        </p:spPr>
      </p:pic>
      <p:pic>
        <p:nvPicPr>
          <p:cNvPr id="25" name="Picture 24">
            <a:extLst>
              <a:ext uri="{FF2B5EF4-FFF2-40B4-BE49-F238E27FC236}">
                <a16:creationId xmlns:a16="http://schemas.microsoft.com/office/drawing/2014/main" id="{6004CF1C-7495-2FFA-8574-5F18AB9AF426}"/>
              </a:ext>
            </a:extLst>
          </p:cNvPr>
          <p:cNvPicPr>
            <a:picLocks noChangeAspect="1"/>
          </p:cNvPicPr>
          <p:nvPr/>
        </p:nvPicPr>
        <p:blipFill>
          <a:blip r:embed="rId7"/>
          <a:srcRect l="17966" t="21780" r="42796" b="17777"/>
          <a:stretch>
            <a:fillRect/>
          </a:stretch>
        </p:blipFill>
        <p:spPr>
          <a:xfrm>
            <a:off x="294653" y="11713748"/>
            <a:ext cx="2616205" cy="3022547"/>
          </a:xfrm>
          <a:prstGeom prst="rect">
            <a:avLst/>
          </a:prstGeom>
        </p:spPr>
      </p:pic>
      <p:pic>
        <p:nvPicPr>
          <p:cNvPr id="20" name="Picture 19">
            <a:extLst>
              <a:ext uri="{FF2B5EF4-FFF2-40B4-BE49-F238E27FC236}">
                <a16:creationId xmlns:a16="http://schemas.microsoft.com/office/drawing/2014/main" id="{3C11FAC2-CC2D-7DF3-4024-9E6F83D893F0}"/>
              </a:ext>
            </a:extLst>
          </p:cNvPr>
          <p:cNvPicPr>
            <a:picLocks noChangeAspect="1"/>
          </p:cNvPicPr>
          <p:nvPr/>
        </p:nvPicPr>
        <p:blipFill>
          <a:blip r:embed="rId8"/>
          <a:srcRect l="23953" r="14602" b="-482"/>
          <a:stretch>
            <a:fillRect/>
          </a:stretch>
        </p:blipFill>
        <p:spPr>
          <a:xfrm>
            <a:off x="2548822" y="10783204"/>
            <a:ext cx="2546576" cy="3123364"/>
          </a:xfrm>
          <a:prstGeom prst="rect">
            <a:avLst/>
          </a:prstGeom>
        </p:spPr>
      </p:pic>
      <p:sp>
        <p:nvSpPr>
          <p:cNvPr id="3" name="TextBox 2">
            <a:extLst>
              <a:ext uri="{FF2B5EF4-FFF2-40B4-BE49-F238E27FC236}">
                <a16:creationId xmlns:a16="http://schemas.microsoft.com/office/drawing/2014/main" id="{1A05DD3B-9F24-5741-B32B-94A01C486606}"/>
              </a:ext>
            </a:extLst>
          </p:cNvPr>
          <p:cNvSpPr txBox="1"/>
          <p:nvPr/>
        </p:nvSpPr>
        <p:spPr>
          <a:xfrm>
            <a:off x="-8" y="23814761"/>
            <a:ext cx="10646231" cy="1015663"/>
          </a:xfrm>
          <a:prstGeom prst="rect">
            <a:avLst/>
          </a:prstGeom>
          <a:noFill/>
          <a:ln>
            <a:noFill/>
          </a:ln>
        </p:spPr>
        <p:txBody>
          <a:bodyPr wrap="square">
            <a:spAutoFit/>
          </a:bodyPr>
          <a:lstStyle/>
          <a:p>
            <a:pPr algn="r"/>
            <a:r>
              <a:rPr lang="en-US" sz="6000" i="1" dirty="0">
                <a:solidFill>
                  <a:srgbClr val="00A46B"/>
                </a:solidFill>
                <a:latin typeface="Jost Medium" pitchFamily="2" charset="77"/>
                <a:ea typeface="Jost Medium" pitchFamily="2" charset="77"/>
              </a:rPr>
              <a:t>Our Family Grows By One</a:t>
            </a:r>
          </a:p>
        </p:txBody>
      </p:sp>
      <p:sp>
        <p:nvSpPr>
          <p:cNvPr id="6" name="TextBox 5">
            <a:extLst>
              <a:ext uri="{FF2B5EF4-FFF2-40B4-BE49-F238E27FC236}">
                <a16:creationId xmlns:a16="http://schemas.microsoft.com/office/drawing/2014/main" id="{48D1C2F9-D406-E0F9-64AA-85330CE610A6}"/>
              </a:ext>
            </a:extLst>
          </p:cNvPr>
          <p:cNvSpPr txBox="1"/>
          <p:nvPr/>
        </p:nvSpPr>
        <p:spPr>
          <a:xfrm>
            <a:off x="11299358" y="25715175"/>
            <a:ext cx="10646222" cy="1015663"/>
          </a:xfrm>
          <a:prstGeom prst="rect">
            <a:avLst/>
          </a:prstGeom>
          <a:noFill/>
          <a:ln>
            <a:noFill/>
          </a:ln>
        </p:spPr>
        <p:txBody>
          <a:bodyPr wrap="square">
            <a:spAutoFit/>
          </a:bodyPr>
          <a:lstStyle/>
          <a:p>
            <a:r>
              <a:rPr lang="en-US" sz="6000" i="1" dirty="0">
                <a:solidFill>
                  <a:srgbClr val="00A46B"/>
                </a:solidFill>
                <a:latin typeface="Jost Medium" pitchFamily="2" charset="77"/>
                <a:ea typeface="Jost Medium" pitchFamily="2" charset="77"/>
              </a:rPr>
              <a:t>Gardening Together</a:t>
            </a:r>
          </a:p>
        </p:txBody>
      </p:sp>
      <p:sp>
        <p:nvSpPr>
          <p:cNvPr id="7" name="TextBox 6">
            <a:extLst>
              <a:ext uri="{FF2B5EF4-FFF2-40B4-BE49-F238E27FC236}">
                <a16:creationId xmlns:a16="http://schemas.microsoft.com/office/drawing/2014/main" id="{9DDE6F9E-42BB-66DF-A3B9-537AD7742997}"/>
              </a:ext>
            </a:extLst>
          </p:cNvPr>
          <p:cNvSpPr txBox="1"/>
          <p:nvPr/>
        </p:nvSpPr>
        <p:spPr>
          <a:xfrm>
            <a:off x="88243" y="28622492"/>
            <a:ext cx="10646231" cy="1015663"/>
          </a:xfrm>
          <a:prstGeom prst="rect">
            <a:avLst/>
          </a:prstGeom>
          <a:noFill/>
          <a:ln>
            <a:noFill/>
          </a:ln>
        </p:spPr>
        <p:txBody>
          <a:bodyPr wrap="square">
            <a:spAutoFit/>
          </a:bodyPr>
          <a:lstStyle/>
          <a:p>
            <a:pPr algn="r"/>
            <a:r>
              <a:rPr lang="en-US" sz="6000" i="1" dirty="0">
                <a:solidFill>
                  <a:srgbClr val="00A46B"/>
                </a:solidFill>
                <a:latin typeface="Jost Medium" pitchFamily="2" charset="77"/>
                <a:ea typeface="Jost Medium" pitchFamily="2" charset="77"/>
              </a:rPr>
              <a:t>Getting Married!</a:t>
            </a:r>
          </a:p>
        </p:txBody>
      </p:sp>
      <p:sp>
        <p:nvSpPr>
          <p:cNvPr id="27" name="TextBox 26">
            <a:extLst>
              <a:ext uri="{FF2B5EF4-FFF2-40B4-BE49-F238E27FC236}">
                <a16:creationId xmlns:a16="http://schemas.microsoft.com/office/drawing/2014/main" id="{0EDC3027-03BD-FA81-C74E-04E304C8CC77}"/>
              </a:ext>
            </a:extLst>
          </p:cNvPr>
          <p:cNvSpPr txBox="1"/>
          <p:nvPr/>
        </p:nvSpPr>
        <p:spPr>
          <a:xfrm>
            <a:off x="11299378" y="13156825"/>
            <a:ext cx="6887725" cy="1938992"/>
          </a:xfrm>
          <a:prstGeom prst="rect">
            <a:avLst/>
          </a:prstGeom>
          <a:noFill/>
          <a:ln>
            <a:noFill/>
          </a:ln>
        </p:spPr>
        <p:txBody>
          <a:bodyPr wrap="square">
            <a:spAutoFit/>
          </a:bodyPr>
          <a:lstStyle/>
          <a:p>
            <a:r>
              <a:rPr lang="en-US" sz="2400" dirty="0">
                <a:solidFill>
                  <a:srgbClr val="00A46B"/>
                </a:solidFill>
                <a:latin typeface="Jost Medium" pitchFamily="2" charset="77"/>
                <a:ea typeface="Jost Medium" pitchFamily="2" charset="77"/>
              </a:rPr>
              <a:t>Throughout the rest of summer 2023 and into the fall, we got to explore Ann Arbor and Southeast Michigan together: Dexter Cider Mill, Ferndale, and more! We also got to spend time with friends and meet new ones.</a:t>
            </a:r>
          </a:p>
        </p:txBody>
      </p:sp>
      <p:sp>
        <p:nvSpPr>
          <p:cNvPr id="28" name="TextBox 27">
            <a:extLst>
              <a:ext uri="{FF2B5EF4-FFF2-40B4-BE49-F238E27FC236}">
                <a16:creationId xmlns:a16="http://schemas.microsoft.com/office/drawing/2014/main" id="{7BA14D3C-4699-B538-84F2-6BAF0D07721F}"/>
              </a:ext>
            </a:extLst>
          </p:cNvPr>
          <p:cNvSpPr txBox="1"/>
          <p:nvPr/>
        </p:nvSpPr>
        <p:spPr>
          <a:xfrm>
            <a:off x="11299378" y="9142903"/>
            <a:ext cx="6887725" cy="1938992"/>
          </a:xfrm>
          <a:prstGeom prst="rect">
            <a:avLst/>
          </a:prstGeom>
          <a:noFill/>
          <a:ln>
            <a:noFill/>
          </a:ln>
        </p:spPr>
        <p:txBody>
          <a:bodyPr wrap="square">
            <a:spAutoFit/>
          </a:bodyPr>
          <a:lstStyle/>
          <a:p>
            <a:r>
              <a:rPr lang="en-US" sz="2400" dirty="0">
                <a:solidFill>
                  <a:srgbClr val="00A46B"/>
                </a:solidFill>
                <a:latin typeface="Jost Medium" pitchFamily="2" charset="77"/>
                <a:ea typeface="Jost Medium" pitchFamily="2" charset="77"/>
              </a:rPr>
              <a:t>Gaurav introduced Sarah to AADL’s iconic Summer Game. It was a wonderful way to get to know each other, plus we got points at the end for some fun prizes. Little did we know the best prize would be each other ♡</a:t>
            </a:r>
          </a:p>
        </p:txBody>
      </p:sp>
      <p:pic>
        <p:nvPicPr>
          <p:cNvPr id="29" name="Picture 28">
            <a:extLst>
              <a:ext uri="{FF2B5EF4-FFF2-40B4-BE49-F238E27FC236}">
                <a16:creationId xmlns:a16="http://schemas.microsoft.com/office/drawing/2014/main" id="{A497A5D8-56AA-A7C4-FE66-D4AC9100AF25}"/>
              </a:ext>
            </a:extLst>
          </p:cNvPr>
          <p:cNvPicPr>
            <a:picLocks noChangeAspect="1"/>
          </p:cNvPicPr>
          <p:nvPr/>
        </p:nvPicPr>
        <p:blipFill>
          <a:blip r:embed="rId9"/>
          <a:stretch>
            <a:fillRect/>
          </a:stretch>
        </p:blipFill>
        <p:spPr>
          <a:xfrm>
            <a:off x="18300624" y="12175289"/>
            <a:ext cx="3073854" cy="4098471"/>
          </a:xfrm>
          <a:prstGeom prst="rect">
            <a:avLst/>
          </a:prstGeom>
        </p:spPr>
      </p:pic>
      <p:sp>
        <p:nvSpPr>
          <p:cNvPr id="30" name="TextBox 29">
            <a:extLst>
              <a:ext uri="{FF2B5EF4-FFF2-40B4-BE49-F238E27FC236}">
                <a16:creationId xmlns:a16="http://schemas.microsoft.com/office/drawing/2014/main" id="{48801A5B-D8D0-8746-0844-348A657C0155}"/>
              </a:ext>
            </a:extLst>
          </p:cNvPr>
          <p:cNvSpPr txBox="1"/>
          <p:nvPr/>
        </p:nvSpPr>
        <p:spPr>
          <a:xfrm>
            <a:off x="4664976" y="16228303"/>
            <a:ext cx="6000577" cy="2677656"/>
          </a:xfrm>
          <a:prstGeom prst="rect">
            <a:avLst/>
          </a:prstGeom>
          <a:noFill/>
          <a:ln>
            <a:noFill/>
          </a:ln>
        </p:spPr>
        <p:txBody>
          <a:bodyPr wrap="square">
            <a:spAutoFit/>
          </a:bodyPr>
          <a:lstStyle/>
          <a:p>
            <a:pPr algn="r"/>
            <a:r>
              <a:rPr lang="en-US" sz="2400" dirty="0">
                <a:solidFill>
                  <a:srgbClr val="00A46B"/>
                </a:solidFill>
                <a:latin typeface="Jost Medium" pitchFamily="2" charset="77"/>
                <a:ea typeface="Jost Medium" pitchFamily="2" charset="77"/>
              </a:rPr>
              <a:t>Did you know there’s a crossword tournament called </a:t>
            </a:r>
            <a:r>
              <a:rPr lang="en-US" sz="2400" dirty="0" err="1">
                <a:solidFill>
                  <a:srgbClr val="00A46B"/>
                </a:solidFill>
                <a:latin typeface="Jost Medium" pitchFamily="2" charset="77"/>
                <a:ea typeface="Jost Medium" pitchFamily="2" charset="77"/>
              </a:rPr>
              <a:t>Lollapuzzoola</a:t>
            </a:r>
            <a:r>
              <a:rPr lang="en-US" sz="2400" dirty="0">
                <a:solidFill>
                  <a:srgbClr val="00A46B"/>
                </a:solidFill>
                <a:latin typeface="Jost Medium" pitchFamily="2" charset="77"/>
                <a:ea typeface="Jost Medium" pitchFamily="2" charset="77"/>
              </a:rPr>
              <a:t>? Sarah didn’t! But Gaurav did and as soon as Sarah heard about it, she was all in. We’ve been going every year since 2023 and look forward to keeping this tradition for years to come.</a:t>
            </a:r>
          </a:p>
        </p:txBody>
      </p:sp>
      <p:pic>
        <p:nvPicPr>
          <p:cNvPr id="31" name="Picture 30">
            <a:extLst>
              <a:ext uri="{FF2B5EF4-FFF2-40B4-BE49-F238E27FC236}">
                <a16:creationId xmlns:a16="http://schemas.microsoft.com/office/drawing/2014/main" id="{4B660938-A1F6-59F1-D097-82960F4E62BC}"/>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a14:imgEffect>
                  </a14:imgLayer>
                </a14:imgProps>
              </a:ext>
            </a:extLst>
          </a:blip>
          <a:stretch>
            <a:fillRect/>
          </a:stretch>
        </p:blipFill>
        <p:spPr>
          <a:xfrm>
            <a:off x="25343118" y="13557516"/>
            <a:ext cx="3515805" cy="3195276"/>
          </a:xfrm>
          <a:prstGeom prst="rect">
            <a:avLst/>
          </a:prstGeom>
        </p:spPr>
      </p:pic>
      <p:sp>
        <p:nvSpPr>
          <p:cNvPr id="32" name="TextBox 31">
            <a:extLst>
              <a:ext uri="{FF2B5EF4-FFF2-40B4-BE49-F238E27FC236}">
                <a16:creationId xmlns:a16="http://schemas.microsoft.com/office/drawing/2014/main" id="{F6FD543A-B8E3-159C-FBAE-DDDF52494C95}"/>
              </a:ext>
            </a:extLst>
          </p:cNvPr>
          <p:cNvSpPr txBox="1"/>
          <p:nvPr/>
        </p:nvSpPr>
        <p:spPr>
          <a:xfrm>
            <a:off x="5095397" y="20724994"/>
            <a:ext cx="5550825" cy="1569660"/>
          </a:xfrm>
          <a:prstGeom prst="rect">
            <a:avLst/>
          </a:prstGeom>
          <a:noFill/>
          <a:ln>
            <a:noFill/>
          </a:ln>
        </p:spPr>
        <p:txBody>
          <a:bodyPr wrap="square">
            <a:spAutoFit/>
          </a:bodyPr>
          <a:lstStyle/>
          <a:p>
            <a:pPr algn="r"/>
            <a:r>
              <a:rPr lang="en-US" sz="2400" dirty="0">
                <a:solidFill>
                  <a:srgbClr val="00A46B"/>
                </a:solidFill>
                <a:latin typeface="Jost Medium" pitchFamily="2" charset="77"/>
                <a:ea typeface="Jost Medium" pitchFamily="2" charset="77"/>
              </a:rPr>
              <a:t>The moon covered the sun for a brief time and we just had to be there. We drove down to Ohio and explored some wonderful small towns too.</a:t>
            </a:r>
          </a:p>
        </p:txBody>
      </p:sp>
      <p:pic>
        <p:nvPicPr>
          <p:cNvPr id="33" name="Picture 32">
            <a:extLst>
              <a:ext uri="{FF2B5EF4-FFF2-40B4-BE49-F238E27FC236}">
                <a16:creationId xmlns:a16="http://schemas.microsoft.com/office/drawing/2014/main" id="{2B2BFDC9-3973-AC1F-0631-EE6EFFA7D940}"/>
              </a:ext>
            </a:extLst>
          </p:cNvPr>
          <p:cNvPicPr>
            <a:picLocks noChangeAspect="1"/>
          </p:cNvPicPr>
          <p:nvPr/>
        </p:nvPicPr>
        <p:blipFill>
          <a:blip r:embed="rId12"/>
          <a:stretch>
            <a:fillRect/>
          </a:stretch>
        </p:blipFill>
        <p:spPr>
          <a:xfrm>
            <a:off x="559771" y="19959834"/>
            <a:ext cx="4228379" cy="3171284"/>
          </a:xfrm>
          <a:prstGeom prst="rect">
            <a:avLst/>
          </a:prstGeom>
        </p:spPr>
      </p:pic>
      <p:sp>
        <p:nvSpPr>
          <p:cNvPr id="34" name="TextBox 33">
            <a:extLst>
              <a:ext uri="{FF2B5EF4-FFF2-40B4-BE49-F238E27FC236}">
                <a16:creationId xmlns:a16="http://schemas.microsoft.com/office/drawing/2014/main" id="{5DA73209-2E8D-73E3-A9C1-D9DD5679A667}"/>
              </a:ext>
            </a:extLst>
          </p:cNvPr>
          <p:cNvSpPr txBox="1"/>
          <p:nvPr/>
        </p:nvSpPr>
        <p:spPr>
          <a:xfrm>
            <a:off x="11270234" y="17566776"/>
            <a:ext cx="6887725" cy="1938992"/>
          </a:xfrm>
          <a:prstGeom prst="rect">
            <a:avLst/>
          </a:prstGeom>
          <a:noFill/>
          <a:ln>
            <a:noFill/>
          </a:ln>
        </p:spPr>
        <p:txBody>
          <a:bodyPr wrap="square">
            <a:spAutoFit/>
          </a:bodyPr>
          <a:lstStyle/>
          <a:p>
            <a:r>
              <a:rPr lang="en-US" sz="2400" dirty="0">
                <a:solidFill>
                  <a:srgbClr val="00A46B"/>
                </a:solidFill>
                <a:latin typeface="Jost Medium" pitchFamily="2" charset="77"/>
                <a:ea typeface="Jost Medium" pitchFamily="2" charset="77"/>
              </a:rPr>
              <a:t>December is a time for coziness and art projects. We got our first tree, and with the help of our friends, painted ornaments and decorated. With a little bribing, the cats cooperated long enough for one photo as a whole family.</a:t>
            </a:r>
          </a:p>
        </p:txBody>
      </p:sp>
      <p:sp>
        <p:nvSpPr>
          <p:cNvPr id="35" name="TextBox 34">
            <a:extLst>
              <a:ext uri="{FF2B5EF4-FFF2-40B4-BE49-F238E27FC236}">
                <a16:creationId xmlns:a16="http://schemas.microsoft.com/office/drawing/2014/main" id="{DD0A27F7-7DE5-7CDA-2ABD-9F404B57BD84}"/>
              </a:ext>
            </a:extLst>
          </p:cNvPr>
          <p:cNvSpPr txBox="1"/>
          <p:nvPr/>
        </p:nvSpPr>
        <p:spPr>
          <a:xfrm>
            <a:off x="11280047" y="22193523"/>
            <a:ext cx="6887725" cy="2308324"/>
          </a:xfrm>
          <a:prstGeom prst="rect">
            <a:avLst/>
          </a:prstGeom>
          <a:noFill/>
          <a:ln>
            <a:noFill/>
          </a:ln>
        </p:spPr>
        <p:txBody>
          <a:bodyPr wrap="square">
            <a:spAutoFit/>
          </a:bodyPr>
          <a:lstStyle/>
          <a:p>
            <a:r>
              <a:rPr lang="en-US" sz="2400" dirty="0">
                <a:solidFill>
                  <a:srgbClr val="00A46B"/>
                </a:solidFill>
                <a:latin typeface="Jost Medium" pitchFamily="2" charset="77"/>
                <a:ea typeface="Jost Medium" pitchFamily="2" charset="77"/>
              </a:rPr>
              <a:t>We love trains and try to take them as often as we can. So, of course, when we had the chance to go to San Francisco via Amtrak to attend a friend’s wedding, we jumped at the chance. It was a gorgeous route and we got to meet some fun folks along the way.</a:t>
            </a:r>
          </a:p>
        </p:txBody>
      </p:sp>
      <p:sp>
        <p:nvSpPr>
          <p:cNvPr id="36" name="TextBox 35">
            <a:extLst>
              <a:ext uri="{FF2B5EF4-FFF2-40B4-BE49-F238E27FC236}">
                <a16:creationId xmlns:a16="http://schemas.microsoft.com/office/drawing/2014/main" id="{FFD83843-704A-2307-49EC-101EDB5299CD}"/>
              </a:ext>
            </a:extLst>
          </p:cNvPr>
          <p:cNvSpPr txBox="1"/>
          <p:nvPr/>
        </p:nvSpPr>
        <p:spPr>
          <a:xfrm>
            <a:off x="11299358" y="26644405"/>
            <a:ext cx="6887725" cy="3416320"/>
          </a:xfrm>
          <a:prstGeom prst="rect">
            <a:avLst/>
          </a:prstGeom>
          <a:noFill/>
          <a:ln>
            <a:noFill/>
          </a:ln>
        </p:spPr>
        <p:txBody>
          <a:bodyPr wrap="square">
            <a:spAutoFit/>
          </a:bodyPr>
          <a:lstStyle/>
          <a:p>
            <a:r>
              <a:rPr lang="en-US" sz="2400" dirty="0">
                <a:solidFill>
                  <a:srgbClr val="00A46B"/>
                </a:solidFill>
                <a:latin typeface="Jost Medium" pitchFamily="2" charset="77"/>
                <a:ea typeface="Jost Medium" pitchFamily="2" charset="77"/>
              </a:rPr>
              <a:t>Backyard gardening was a common feature of Sarah’s childhood (</a:t>
            </a:r>
            <a:r>
              <a:rPr lang="en-US" sz="2400" dirty="0" err="1">
                <a:solidFill>
                  <a:srgbClr val="00A46B"/>
                </a:solidFill>
                <a:latin typeface="Jost Medium" pitchFamily="2" charset="77"/>
                <a:ea typeface="Jost Medium" pitchFamily="2" charset="77"/>
              </a:rPr>
              <a:t>shukran</a:t>
            </a:r>
            <a:r>
              <a:rPr lang="en-US" sz="2400" dirty="0">
                <a:solidFill>
                  <a:srgbClr val="00A46B"/>
                </a:solidFill>
                <a:latin typeface="Jost Medium" pitchFamily="2" charset="77"/>
                <a:ea typeface="Jost Medium" pitchFamily="2" charset="77"/>
              </a:rPr>
              <a:t> Mama and Baba!). Summer 2024, we started small on our balcony garden. This year, we’ve expanded to a Project Grow community garden raised bed. Gaurav started plants from seed and they’re thriving both on the balcony and in the raised bed. Excited to have a mighty harvest this year and to continue gardening together for years to come.</a:t>
            </a:r>
          </a:p>
        </p:txBody>
      </p:sp>
      <p:sp>
        <p:nvSpPr>
          <p:cNvPr id="37" name="TextBox 36">
            <a:extLst>
              <a:ext uri="{FF2B5EF4-FFF2-40B4-BE49-F238E27FC236}">
                <a16:creationId xmlns:a16="http://schemas.microsoft.com/office/drawing/2014/main" id="{48C4AB0E-FB36-091C-6C28-C021ABA092AB}"/>
              </a:ext>
            </a:extLst>
          </p:cNvPr>
          <p:cNvSpPr txBox="1"/>
          <p:nvPr/>
        </p:nvSpPr>
        <p:spPr>
          <a:xfrm>
            <a:off x="4943269" y="29533499"/>
            <a:ext cx="5818808" cy="1200329"/>
          </a:xfrm>
          <a:prstGeom prst="rect">
            <a:avLst/>
          </a:prstGeom>
          <a:noFill/>
          <a:ln>
            <a:noFill/>
          </a:ln>
        </p:spPr>
        <p:txBody>
          <a:bodyPr wrap="square">
            <a:spAutoFit/>
          </a:bodyPr>
          <a:lstStyle/>
          <a:p>
            <a:r>
              <a:rPr lang="en-US" sz="2400" dirty="0">
                <a:solidFill>
                  <a:srgbClr val="00A46B"/>
                </a:solidFill>
                <a:latin typeface="Jost Medium" pitchFamily="2" charset="77"/>
                <a:ea typeface="Jost Medium" pitchFamily="2" charset="77"/>
              </a:rPr>
              <a:t>And now we’re here! We’re so happy to be able to celebrate today, and many future years, with you ♡</a:t>
            </a:r>
          </a:p>
        </p:txBody>
      </p:sp>
      <p:sp>
        <p:nvSpPr>
          <p:cNvPr id="38" name="TextBox 37">
            <a:extLst>
              <a:ext uri="{FF2B5EF4-FFF2-40B4-BE49-F238E27FC236}">
                <a16:creationId xmlns:a16="http://schemas.microsoft.com/office/drawing/2014/main" id="{F18492AF-4634-30AA-FE2C-795FD2DD9D0E}"/>
              </a:ext>
            </a:extLst>
          </p:cNvPr>
          <p:cNvSpPr txBox="1"/>
          <p:nvPr/>
        </p:nvSpPr>
        <p:spPr>
          <a:xfrm>
            <a:off x="5668253" y="24699299"/>
            <a:ext cx="4967885" cy="2677656"/>
          </a:xfrm>
          <a:prstGeom prst="rect">
            <a:avLst/>
          </a:prstGeom>
          <a:noFill/>
          <a:ln>
            <a:noFill/>
          </a:ln>
        </p:spPr>
        <p:txBody>
          <a:bodyPr wrap="square">
            <a:spAutoFit/>
          </a:bodyPr>
          <a:lstStyle/>
          <a:p>
            <a:pPr algn="r"/>
            <a:r>
              <a:rPr lang="en-US" sz="2400" dirty="0">
                <a:solidFill>
                  <a:srgbClr val="00A46B"/>
                </a:solidFill>
                <a:latin typeface="Jost Medium" pitchFamily="2" charset="77"/>
                <a:ea typeface="Jost Medium" pitchFamily="2" charset="77"/>
              </a:rPr>
              <a:t>On a spontaneous visit to the Huron Valley Humane Society in June 2024, we met a snuggle bug of a kitten we named Sesame and welcomed him into our home. Now Juniper and Midnight have a brother!</a:t>
            </a:r>
          </a:p>
        </p:txBody>
      </p:sp>
      <p:sp>
        <p:nvSpPr>
          <p:cNvPr id="39" name="TextBox 38">
            <a:extLst>
              <a:ext uri="{FF2B5EF4-FFF2-40B4-BE49-F238E27FC236}">
                <a16:creationId xmlns:a16="http://schemas.microsoft.com/office/drawing/2014/main" id="{1F4F42F6-B14E-097F-10A8-22609161CFAD}"/>
              </a:ext>
            </a:extLst>
          </p:cNvPr>
          <p:cNvSpPr txBox="1"/>
          <p:nvPr/>
        </p:nvSpPr>
        <p:spPr>
          <a:xfrm>
            <a:off x="5065635" y="12076325"/>
            <a:ext cx="5580588" cy="2308324"/>
          </a:xfrm>
          <a:prstGeom prst="rect">
            <a:avLst/>
          </a:prstGeom>
          <a:noFill/>
          <a:ln>
            <a:noFill/>
          </a:ln>
        </p:spPr>
        <p:txBody>
          <a:bodyPr wrap="square">
            <a:spAutoFit/>
          </a:bodyPr>
          <a:lstStyle/>
          <a:p>
            <a:pPr algn="r"/>
            <a:r>
              <a:rPr lang="en-US" sz="2400" dirty="0">
                <a:solidFill>
                  <a:srgbClr val="00A46B"/>
                </a:solidFill>
                <a:latin typeface="Jost Medium" pitchFamily="2" charset="77"/>
                <a:ea typeface="Jost Medium" pitchFamily="2" charset="77"/>
              </a:rPr>
              <a:t>The forecast said there would be aurora borealis viewable from Mackinaw City dark park, so we took a quick road trip. Unfortunately, no aurora was seen but that’s okay, we only had eyes for each other anyway.</a:t>
            </a:r>
          </a:p>
        </p:txBody>
      </p:sp>
      <p:sp>
        <p:nvSpPr>
          <p:cNvPr id="40" name="TextBox 39">
            <a:extLst>
              <a:ext uri="{FF2B5EF4-FFF2-40B4-BE49-F238E27FC236}">
                <a16:creationId xmlns:a16="http://schemas.microsoft.com/office/drawing/2014/main" id="{3DFEDC4F-319C-3BA4-3078-4EB0381513B9}"/>
              </a:ext>
            </a:extLst>
          </p:cNvPr>
          <p:cNvSpPr txBox="1"/>
          <p:nvPr/>
        </p:nvSpPr>
        <p:spPr>
          <a:xfrm>
            <a:off x="4129066" y="7827129"/>
            <a:ext cx="6535962" cy="2677656"/>
          </a:xfrm>
          <a:prstGeom prst="rect">
            <a:avLst/>
          </a:prstGeom>
          <a:noFill/>
          <a:ln>
            <a:noFill/>
          </a:ln>
        </p:spPr>
        <p:txBody>
          <a:bodyPr wrap="square">
            <a:spAutoFit/>
          </a:bodyPr>
          <a:lstStyle/>
          <a:p>
            <a:pPr algn="r"/>
            <a:r>
              <a:rPr lang="en-US" sz="2400" dirty="0">
                <a:solidFill>
                  <a:srgbClr val="00A46B"/>
                </a:solidFill>
                <a:latin typeface="Jost Medium" pitchFamily="2" charset="77"/>
                <a:ea typeface="Jost Medium" pitchFamily="2" charset="77"/>
              </a:rPr>
              <a:t>We met on March 2, 2023 at Circ trivia. Sarah was eager to learn some factoids before returning to comps studying and Gaurav was looking forward to meeting new folks. Over questions about movies and history, we found we had a lot in common and really enjoyed talking to each other.</a:t>
            </a:r>
          </a:p>
        </p:txBody>
      </p:sp>
      <p:pic>
        <p:nvPicPr>
          <p:cNvPr id="41" name="Picture 40">
            <a:extLst>
              <a:ext uri="{FF2B5EF4-FFF2-40B4-BE49-F238E27FC236}">
                <a16:creationId xmlns:a16="http://schemas.microsoft.com/office/drawing/2014/main" id="{C9F648F3-3EFD-0A3C-7B49-58B10BCCF66E}"/>
              </a:ext>
            </a:extLst>
          </p:cNvPr>
          <p:cNvPicPr>
            <a:picLocks noChangeAspect="1"/>
          </p:cNvPicPr>
          <p:nvPr/>
        </p:nvPicPr>
        <p:blipFill>
          <a:blip r:embed="rId13"/>
          <a:stretch>
            <a:fillRect/>
          </a:stretch>
        </p:blipFill>
        <p:spPr>
          <a:xfrm>
            <a:off x="397119" y="28431079"/>
            <a:ext cx="4291107" cy="3218330"/>
          </a:xfrm>
          <a:prstGeom prst="rect">
            <a:avLst/>
          </a:prstGeom>
        </p:spPr>
      </p:pic>
      <p:pic>
        <p:nvPicPr>
          <p:cNvPr id="42" name="Picture 41">
            <a:extLst>
              <a:ext uri="{FF2B5EF4-FFF2-40B4-BE49-F238E27FC236}">
                <a16:creationId xmlns:a16="http://schemas.microsoft.com/office/drawing/2014/main" id="{B7102987-7900-84B9-FB79-86CC4AAFD829}"/>
              </a:ext>
            </a:extLst>
          </p:cNvPr>
          <p:cNvPicPr>
            <a:picLocks noChangeAspect="1"/>
          </p:cNvPicPr>
          <p:nvPr/>
        </p:nvPicPr>
        <p:blipFill>
          <a:blip r:embed="rId14"/>
          <a:stretch>
            <a:fillRect/>
          </a:stretch>
        </p:blipFill>
        <p:spPr>
          <a:xfrm>
            <a:off x="18279083" y="17720373"/>
            <a:ext cx="2555246" cy="3406994"/>
          </a:xfrm>
          <a:prstGeom prst="rect">
            <a:avLst/>
          </a:prstGeom>
        </p:spPr>
      </p:pic>
      <p:pic>
        <p:nvPicPr>
          <p:cNvPr id="43" name="Picture 42">
            <a:extLst>
              <a:ext uri="{FF2B5EF4-FFF2-40B4-BE49-F238E27FC236}">
                <a16:creationId xmlns:a16="http://schemas.microsoft.com/office/drawing/2014/main" id="{C1CB951E-DD61-4A89-ED4B-6B06E513BECE}"/>
              </a:ext>
            </a:extLst>
          </p:cNvPr>
          <p:cNvPicPr>
            <a:picLocks noChangeAspect="1"/>
          </p:cNvPicPr>
          <p:nvPr/>
        </p:nvPicPr>
        <p:blipFill>
          <a:blip r:embed="rId15"/>
          <a:stretch>
            <a:fillRect/>
          </a:stretch>
        </p:blipFill>
        <p:spPr>
          <a:xfrm>
            <a:off x="465105" y="7501573"/>
            <a:ext cx="3441722" cy="2643242"/>
          </a:xfrm>
          <a:prstGeom prst="rect">
            <a:avLst/>
          </a:prstGeom>
        </p:spPr>
      </p:pic>
      <p:pic>
        <p:nvPicPr>
          <p:cNvPr id="47" name="Picture 46" descr="A person sitting on a couch with a computer and a cat&#10;&#10;AI-generated content may be incorrect.">
            <a:extLst>
              <a:ext uri="{FF2B5EF4-FFF2-40B4-BE49-F238E27FC236}">
                <a16:creationId xmlns:a16="http://schemas.microsoft.com/office/drawing/2014/main" id="{9224BF61-4ED5-714F-AB58-800B4969B12F}"/>
              </a:ext>
            </a:extLst>
          </p:cNvPr>
          <p:cNvPicPr>
            <a:picLocks noChangeAspect="1"/>
          </p:cNvPicPr>
          <p:nvPr/>
        </p:nvPicPr>
        <p:blipFill>
          <a:blip r:embed="rId16"/>
          <a:stretch>
            <a:fillRect/>
          </a:stretch>
        </p:blipFill>
        <p:spPr>
          <a:xfrm>
            <a:off x="2342318" y="25106914"/>
            <a:ext cx="3325917" cy="2494438"/>
          </a:xfrm>
          <a:prstGeom prst="rect">
            <a:avLst/>
          </a:prstGeom>
        </p:spPr>
      </p:pic>
      <p:pic>
        <p:nvPicPr>
          <p:cNvPr id="44" name="Picture 43">
            <a:extLst>
              <a:ext uri="{FF2B5EF4-FFF2-40B4-BE49-F238E27FC236}">
                <a16:creationId xmlns:a16="http://schemas.microsoft.com/office/drawing/2014/main" id="{3A72DDDE-670A-593C-04B6-B64C5CAD5162}"/>
              </a:ext>
            </a:extLst>
          </p:cNvPr>
          <p:cNvPicPr>
            <a:picLocks noChangeAspect="1"/>
          </p:cNvPicPr>
          <p:nvPr/>
        </p:nvPicPr>
        <p:blipFill>
          <a:blip r:embed="rId17"/>
          <a:stretch>
            <a:fillRect/>
          </a:stretch>
        </p:blipFill>
        <p:spPr>
          <a:xfrm>
            <a:off x="294653" y="24842224"/>
            <a:ext cx="2453433" cy="3271244"/>
          </a:xfrm>
          <a:prstGeom prst="rect">
            <a:avLst/>
          </a:prstGeom>
        </p:spPr>
      </p:pic>
      <p:pic>
        <p:nvPicPr>
          <p:cNvPr id="48" name="Picture 47">
            <a:extLst>
              <a:ext uri="{FF2B5EF4-FFF2-40B4-BE49-F238E27FC236}">
                <a16:creationId xmlns:a16="http://schemas.microsoft.com/office/drawing/2014/main" id="{4AB90576-F35C-9A82-0DDC-5C8F88BEB244}"/>
              </a:ext>
            </a:extLst>
          </p:cNvPr>
          <p:cNvPicPr>
            <a:picLocks noChangeAspect="1"/>
          </p:cNvPicPr>
          <p:nvPr/>
        </p:nvPicPr>
        <p:blipFill>
          <a:blip r:embed="rId18"/>
          <a:stretch>
            <a:fillRect/>
          </a:stretch>
        </p:blipFill>
        <p:spPr>
          <a:xfrm>
            <a:off x="18300624" y="22385288"/>
            <a:ext cx="2695152" cy="3593536"/>
          </a:xfrm>
          <a:prstGeom prst="rect">
            <a:avLst/>
          </a:prstGeom>
        </p:spPr>
      </p:pic>
      <p:pic>
        <p:nvPicPr>
          <p:cNvPr id="49" name="Picture 2" descr="No description available.">
            <a:extLst>
              <a:ext uri="{FF2B5EF4-FFF2-40B4-BE49-F238E27FC236}">
                <a16:creationId xmlns:a16="http://schemas.microsoft.com/office/drawing/2014/main" id="{A7B2A5AF-78A9-275F-E8EC-19813827D0C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308216" y="26499020"/>
            <a:ext cx="2671279" cy="3561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885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F5F6"/>
        </a:solidFill>
        <a:effectLst/>
      </p:bgPr>
    </p:bg>
    <p:spTree>
      <p:nvGrpSpPr>
        <p:cNvPr id="1" name="">
          <a:extLst>
            <a:ext uri="{FF2B5EF4-FFF2-40B4-BE49-F238E27FC236}">
              <a16:creationId xmlns:a16="http://schemas.microsoft.com/office/drawing/2014/main" id="{2F3B34AF-A26B-FEF3-98DB-6F4FCD347631}"/>
            </a:ext>
          </a:extLst>
        </p:cNvPr>
        <p:cNvGrpSpPr/>
        <p:nvPr/>
      </p:nvGrpSpPr>
      <p:grpSpPr>
        <a:xfrm>
          <a:off x="0" y="0"/>
          <a:ext cx="0" cy="0"/>
          <a:chOff x="0" y="0"/>
          <a:chExt cx="0" cy="0"/>
        </a:xfrm>
      </p:grpSpPr>
      <p:pic>
        <p:nvPicPr>
          <p:cNvPr id="1028" name="Picture 4">
            <a:extLst>
              <a:ext uri="{FF2B5EF4-FFF2-40B4-BE49-F238E27FC236}">
                <a16:creationId xmlns:a16="http://schemas.microsoft.com/office/drawing/2014/main" id="{256BC551-8E36-C31E-6DD3-EB97A36AE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10371" y="25226681"/>
            <a:ext cx="6635227" cy="769171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B2367AF0-BACA-0B2B-8EB0-C570FF09F4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4985660" cy="513114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D6FAC4F-2487-F02C-BAA8-BA54E2CB9097}"/>
              </a:ext>
            </a:extLst>
          </p:cNvPr>
          <p:cNvSpPr>
            <a:spLocks noGrp="1"/>
          </p:cNvSpPr>
          <p:nvPr>
            <p:ph type="ctrTitle"/>
          </p:nvPr>
        </p:nvSpPr>
        <p:spPr>
          <a:xfrm>
            <a:off x="203198" y="1957374"/>
            <a:ext cx="21945599" cy="4410906"/>
          </a:xfrm>
        </p:spPr>
        <p:txBody>
          <a:bodyPr anchor="ctr">
            <a:normAutofit/>
          </a:bodyPr>
          <a:lstStyle/>
          <a:p>
            <a:r>
              <a:rPr lang="en-US" sz="22900" dirty="0">
                <a:solidFill>
                  <a:srgbClr val="00A46B"/>
                </a:solidFill>
                <a:latin typeface="Ephesis" pitchFamily="2" charset="77"/>
              </a:rPr>
              <a:t>  Sarah + Gaurav</a:t>
            </a:r>
            <a:endParaRPr lang="en-US" sz="19100" dirty="0">
              <a:solidFill>
                <a:srgbClr val="00A46B"/>
              </a:solidFill>
              <a:latin typeface="Ephesis" pitchFamily="2" charset="77"/>
            </a:endParaRPr>
          </a:p>
        </p:txBody>
      </p:sp>
      <p:sp>
        <p:nvSpPr>
          <p:cNvPr id="5" name="TextBox 4">
            <a:extLst>
              <a:ext uri="{FF2B5EF4-FFF2-40B4-BE49-F238E27FC236}">
                <a16:creationId xmlns:a16="http://schemas.microsoft.com/office/drawing/2014/main" id="{D579587E-A456-E739-0799-0A7E58FA29C8}"/>
              </a:ext>
            </a:extLst>
          </p:cNvPr>
          <p:cNvSpPr txBox="1"/>
          <p:nvPr/>
        </p:nvSpPr>
        <p:spPr>
          <a:xfrm>
            <a:off x="203198" y="1295655"/>
            <a:ext cx="21945600" cy="1200329"/>
          </a:xfrm>
          <a:prstGeom prst="rect">
            <a:avLst/>
          </a:prstGeom>
          <a:noFill/>
        </p:spPr>
        <p:txBody>
          <a:bodyPr wrap="square">
            <a:spAutoFit/>
          </a:bodyPr>
          <a:lstStyle/>
          <a:p>
            <a:pPr algn="ctr"/>
            <a:r>
              <a:rPr lang="en-US" sz="7200" b="1" cap="small" dirty="0">
                <a:solidFill>
                  <a:srgbClr val="00A46B"/>
                </a:solidFill>
                <a:latin typeface="Jost Medium" pitchFamily="2" charset="77"/>
                <a:ea typeface="Jost Medium" pitchFamily="2" charset="77"/>
              </a:rPr>
              <a:t>Our Story</a:t>
            </a:r>
          </a:p>
        </p:txBody>
      </p:sp>
      <p:cxnSp>
        <p:nvCxnSpPr>
          <p:cNvPr id="4" name="Straight Connector 3">
            <a:extLst>
              <a:ext uri="{FF2B5EF4-FFF2-40B4-BE49-F238E27FC236}">
                <a16:creationId xmlns:a16="http://schemas.microsoft.com/office/drawing/2014/main" id="{0ACD2AFA-12D5-BDBF-F9F2-E0402069B5C3}"/>
              </a:ext>
            </a:extLst>
          </p:cNvPr>
          <p:cNvCxnSpPr>
            <a:cxnSpLocks/>
          </p:cNvCxnSpPr>
          <p:nvPr/>
        </p:nvCxnSpPr>
        <p:spPr>
          <a:xfrm>
            <a:off x="11176000" y="6095423"/>
            <a:ext cx="0" cy="25141265"/>
          </a:xfrm>
          <a:prstGeom prst="line">
            <a:avLst/>
          </a:prstGeom>
          <a:ln w="57150">
            <a:solidFill>
              <a:srgbClr val="04A46B"/>
            </a:solidFill>
            <a:headEnd type="oval" w="med" len="med"/>
            <a:tailEnd type="triangle" w="med" len="med"/>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F5497A6D-B7B2-49D0-9557-F6CF8F31E4AF}"/>
              </a:ext>
            </a:extLst>
          </p:cNvPr>
          <p:cNvSpPr txBox="1"/>
          <p:nvPr/>
        </p:nvSpPr>
        <p:spPr>
          <a:xfrm>
            <a:off x="203196" y="6699745"/>
            <a:ext cx="10646231" cy="1015663"/>
          </a:xfrm>
          <a:prstGeom prst="rect">
            <a:avLst/>
          </a:prstGeom>
          <a:noFill/>
          <a:ln>
            <a:noFill/>
          </a:ln>
        </p:spPr>
        <p:txBody>
          <a:bodyPr wrap="square">
            <a:spAutoFit/>
          </a:bodyPr>
          <a:lstStyle/>
          <a:p>
            <a:pPr algn="r"/>
            <a:r>
              <a:rPr lang="en-US" sz="6000" i="1" dirty="0">
                <a:solidFill>
                  <a:srgbClr val="00A46B"/>
                </a:solidFill>
                <a:latin typeface="Jost Medium" pitchFamily="2" charset="77"/>
                <a:ea typeface="Jost Medium" pitchFamily="2" charset="77"/>
              </a:rPr>
              <a:t>Meet Cute</a:t>
            </a:r>
          </a:p>
        </p:txBody>
      </p:sp>
      <p:sp>
        <p:nvSpPr>
          <p:cNvPr id="10" name="TextBox 9">
            <a:extLst>
              <a:ext uri="{FF2B5EF4-FFF2-40B4-BE49-F238E27FC236}">
                <a16:creationId xmlns:a16="http://schemas.microsoft.com/office/drawing/2014/main" id="{51D65CAC-1105-D534-3793-CEC5B483C15B}"/>
              </a:ext>
            </a:extLst>
          </p:cNvPr>
          <p:cNvSpPr txBox="1"/>
          <p:nvPr/>
        </p:nvSpPr>
        <p:spPr>
          <a:xfrm>
            <a:off x="11502578" y="8067644"/>
            <a:ext cx="10646222" cy="1015663"/>
          </a:xfrm>
          <a:prstGeom prst="rect">
            <a:avLst/>
          </a:prstGeom>
          <a:noFill/>
          <a:ln>
            <a:noFill/>
          </a:ln>
        </p:spPr>
        <p:txBody>
          <a:bodyPr wrap="square">
            <a:spAutoFit/>
          </a:bodyPr>
          <a:lstStyle/>
          <a:p>
            <a:r>
              <a:rPr lang="en-US" sz="6000" i="1" dirty="0">
                <a:solidFill>
                  <a:srgbClr val="00A46B"/>
                </a:solidFill>
                <a:latin typeface="Jost Medium" pitchFamily="2" charset="77"/>
                <a:ea typeface="Jost Medium" pitchFamily="2" charset="77"/>
              </a:rPr>
              <a:t>Summer Game 2023</a:t>
            </a:r>
          </a:p>
        </p:txBody>
      </p:sp>
      <p:sp>
        <p:nvSpPr>
          <p:cNvPr id="11" name="TextBox 10">
            <a:extLst>
              <a:ext uri="{FF2B5EF4-FFF2-40B4-BE49-F238E27FC236}">
                <a16:creationId xmlns:a16="http://schemas.microsoft.com/office/drawing/2014/main" id="{1304A60D-7D7C-9EDC-106E-60E68E5003EC}"/>
              </a:ext>
            </a:extLst>
          </p:cNvPr>
          <p:cNvSpPr txBox="1"/>
          <p:nvPr/>
        </p:nvSpPr>
        <p:spPr>
          <a:xfrm>
            <a:off x="203200" y="10953409"/>
            <a:ext cx="10646231" cy="1015663"/>
          </a:xfrm>
          <a:prstGeom prst="rect">
            <a:avLst/>
          </a:prstGeom>
          <a:noFill/>
          <a:ln>
            <a:noFill/>
          </a:ln>
        </p:spPr>
        <p:txBody>
          <a:bodyPr wrap="square">
            <a:spAutoFit/>
          </a:bodyPr>
          <a:lstStyle/>
          <a:p>
            <a:pPr algn="r"/>
            <a:r>
              <a:rPr lang="en-US" sz="6000" i="1" dirty="0">
                <a:solidFill>
                  <a:srgbClr val="00A46B"/>
                </a:solidFill>
                <a:latin typeface="Jost Medium" pitchFamily="2" charset="77"/>
                <a:ea typeface="Jost Medium" pitchFamily="2" charset="77"/>
              </a:rPr>
              <a:t>Mackinaw City</a:t>
            </a:r>
          </a:p>
        </p:txBody>
      </p:sp>
      <p:sp>
        <p:nvSpPr>
          <p:cNvPr id="12" name="TextBox 11">
            <a:extLst>
              <a:ext uri="{FF2B5EF4-FFF2-40B4-BE49-F238E27FC236}">
                <a16:creationId xmlns:a16="http://schemas.microsoft.com/office/drawing/2014/main" id="{18A3D9C6-CABA-167B-562A-C2B6CD07E1C5}"/>
              </a:ext>
            </a:extLst>
          </p:cNvPr>
          <p:cNvSpPr txBox="1"/>
          <p:nvPr/>
        </p:nvSpPr>
        <p:spPr>
          <a:xfrm>
            <a:off x="203200" y="15160968"/>
            <a:ext cx="10646231" cy="1015663"/>
          </a:xfrm>
          <a:prstGeom prst="rect">
            <a:avLst/>
          </a:prstGeom>
          <a:noFill/>
          <a:ln>
            <a:noFill/>
          </a:ln>
        </p:spPr>
        <p:txBody>
          <a:bodyPr wrap="square">
            <a:spAutoFit/>
          </a:bodyPr>
          <a:lstStyle/>
          <a:p>
            <a:pPr algn="r"/>
            <a:r>
              <a:rPr lang="en-US" sz="6000" i="1" dirty="0">
                <a:solidFill>
                  <a:srgbClr val="00A46B"/>
                </a:solidFill>
                <a:latin typeface="Jost Medium" pitchFamily="2" charset="77"/>
                <a:ea typeface="Jost Medium" pitchFamily="2" charset="77"/>
              </a:rPr>
              <a:t>First Crossword Tournament</a:t>
            </a:r>
          </a:p>
        </p:txBody>
      </p:sp>
      <p:sp>
        <p:nvSpPr>
          <p:cNvPr id="13" name="TextBox 12">
            <a:extLst>
              <a:ext uri="{FF2B5EF4-FFF2-40B4-BE49-F238E27FC236}">
                <a16:creationId xmlns:a16="http://schemas.microsoft.com/office/drawing/2014/main" id="{5148A137-7BE2-562B-C85D-46FF22BA1D19}"/>
              </a:ext>
            </a:extLst>
          </p:cNvPr>
          <p:cNvSpPr txBox="1"/>
          <p:nvPr/>
        </p:nvSpPr>
        <p:spPr>
          <a:xfrm>
            <a:off x="11502578" y="16568624"/>
            <a:ext cx="10646222" cy="1015663"/>
          </a:xfrm>
          <a:prstGeom prst="rect">
            <a:avLst/>
          </a:prstGeom>
          <a:noFill/>
          <a:ln>
            <a:noFill/>
          </a:ln>
        </p:spPr>
        <p:txBody>
          <a:bodyPr wrap="square">
            <a:spAutoFit/>
          </a:bodyPr>
          <a:lstStyle/>
          <a:p>
            <a:r>
              <a:rPr lang="en-US" sz="6000" i="1" dirty="0">
                <a:solidFill>
                  <a:srgbClr val="00A46B"/>
                </a:solidFill>
                <a:latin typeface="Jost Medium" pitchFamily="2" charset="77"/>
                <a:ea typeface="Jost Medium" pitchFamily="2" charset="77"/>
              </a:rPr>
              <a:t>First Holiday Season Together</a:t>
            </a:r>
          </a:p>
        </p:txBody>
      </p:sp>
      <p:sp>
        <p:nvSpPr>
          <p:cNvPr id="14" name="TextBox 13">
            <a:extLst>
              <a:ext uri="{FF2B5EF4-FFF2-40B4-BE49-F238E27FC236}">
                <a16:creationId xmlns:a16="http://schemas.microsoft.com/office/drawing/2014/main" id="{EB484279-25B9-2D1F-33CE-FEAD3477EBB8}"/>
              </a:ext>
            </a:extLst>
          </p:cNvPr>
          <p:cNvSpPr txBox="1"/>
          <p:nvPr/>
        </p:nvSpPr>
        <p:spPr>
          <a:xfrm>
            <a:off x="203200" y="19659367"/>
            <a:ext cx="10646231" cy="1015663"/>
          </a:xfrm>
          <a:prstGeom prst="rect">
            <a:avLst/>
          </a:prstGeom>
          <a:noFill/>
          <a:ln>
            <a:noFill/>
          </a:ln>
        </p:spPr>
        <p:txBody>
          <a:bodyPr wrap="square">
            <a:spAutoFit/>
          </a:bodyPr>
          <a:lstStyle/>
          <a:p>
            <a:pPr algn="r"/>
            <a:r>
              <a:rPr lang="en-US" sz="6000" i="1" dirty="0">
                <a:solidFill>
                  <a:srgbClr val="00A46B"/>
                </a:solidFill>
                <a:latin typeface="Jost Medium" pitchFamily="2" charset="77"/>
                <a:ea typeface="Jost Medium" pitchFamily="2" charset="77"/>
              </a:rPr>
              <a:t>Solar Eclipse</a:t>
            </a:r>
          </a:p>
        </p:txBody>
      </p:sp>
      <p:sp>
        <p:nvSpPr>
          <p:cNvPr id="15" name="TextBox 14">
            <a:extLst>
              <a:ext uri="{FF2B5EF4-FFF2-40B4-BE49-F238E27FC236}">
                <a16:creationId xmlns:a16="http://schemas.microsoft.com/office/drawing/2014/main" id="{0C374898-379B-3D31-79F8-C52FA0B249AB}"/>
              </a:ext>
            </a:extLst>
          </p:cNvPr>
          <p:cNvSpPr txBox="1"/>
          <p:nvPr/>
        </p:nvSpPr>
        <p:spPr>
          <a:xfrm>
            <a:off x="11502566" y="12162281"/>
            <a:ext cx="10646222" cy="1015663"/>
          </a:xfrm>
          <a:prstGeom prst="rect">
            <a:avLst/>
          </a:prstGeom>
          <a:noFill/>
          <a:ln>
            <a:noFill/>
          </a:ln>
        </p:spPr>
        <p:txBody>
          <a:bodyPr wrap="square">
            <a:spAutoFit/>
          </a:bodyPr>
          <a:lstStyle/>
          <a:p>
            <a:r>
              <a:rPr lang="en-US" sz="6000" i="1" dirty="0">
                <a:solidFill>
                  <a:srgbClr val="00A46B"/>
                </a:solidFill>
                <a:latin typeface="Jost Medium" pitchFamily="2" charset="77"/>
                <a:ea typeface="Jost Medium" pitchFamily="2" charset="77"/>
              </a:rPr>
              <a:t>First Dates</a:t>
            </a:r>
          </a:p>
        </p:txBody>
      </p:sp>
      <p:sp>
        <p:nvSpPr>
          <p:cNvPr id="16" name="TextBox 15">
            <a:extLst>
              <a:ext uri="{FF2B5EF4-FFF2-40B4-BE49-F238E27FC236}">
                <a16:creationId xmlns:a16="http://schemas.microsoft.com/office/drawing/2014/main" id="{E27AC970-02FC-4D4D-F089-089B77D825D7}"/>
              </a:ext>
            </a:extLst>
          </p:cNvPr>
          <p:cNvSpPr txBox="1"/>
          <p:nvPr/>
        </p:nvSpPr>
        <p:spPr>
          <a:xfrm>
            <a:off x="11502566" y="21197524"/>
            <a:ext cx="10646222" cy="1015663"/>
          </a:xfrm>
          <a:prstGeom prst="rect">
            <a:avLst/>
          </a:prstGeom>
          <a:noFill/>
          <a:ln>
            <a:noFill/>
          </a:ln>
        </p:spPr>
        <p:txBody>
          <a:bodyPr wrap="square">
            <a:spAutoFit/>
          </a:bodyPr>
          <a:lstStyle/>
          <a:p>
            <a:r>
              <a:rPr lang="en-US" sz="6000" i="1" dirty="0">
                <a:solidFill>
                  <a:srgbClr val="00A46B"/>
                </a:solidFill>
                <a:latin typeface="Jost Medium" pitchFamily="2" charset="77"/>
                <a:ea typeface="Jost Medium" pitchFamily="2" charset="77"/>
              </a:rPr>
              <a:t>Amtrak to San Francisco</a:t>
            </a:r>
          </a:p>
        </p:txBody>
      </p:sp>
      <p:pic>
        <p:nvPicPr>
          <p:cNvPr id="22" name="Picture 21">
            <a:extLst>
              <a:ext uri="{FF2B5EF4-FFF2-40B4-BE49-F238E27FC236}">
                <a16:creationId xmlns:a16="http://schemas.microsoft.com/office/drawing/2014/main" id="{749CEE14-96A3-DBF0-EBC5-CA26EC9C35B5}"/>
              </a:ext>
            </a:extLst>
          </p:cNvPr>
          <p:cNvPicPr>
            <a:picLocks noChangeAspect="1"/>
          </p:cNvPicPr>
          <p:nvPr/>
        </p:nvPicPr>
        <p:blipFill>
          <a:blip r:embed="rId4"/>
          <a:stretch>
            <a:fillRect/>
          </a:stretch>
        </p:blipFill>
        <p:spPr>
          <a:xfrm>
            <a:off x="889324" y="16176631"/>
            <a:ext cx="3266726" cy="2450045"/>
          </a:xfrm>
          <a:prstGeom prst="roundRect">
            <a:avLst/>
          </a:prstGeom>
        </p:spPr>
      </p:pic>
      <p:pic>
        <p:nvPicPr>
          <p:cNvPr id="24" name="Picture 23">
            <a:extLst>
              <a:ext uri="{FF2B5EF4-FFF2-40B4-BE49-F238E27FC236}">
                <a16:creationId xmlns:a16="http://schemas.microsoft.com/office/drawing/2014/main" id="{17BC8253-748A-B1EF-34FA-8B8FE651E036}"/>
              </a:ext>
            </a:extLst>
          </p:cNvPr>
          <p:cNvPicPr>
            <a:picLocks noChangeAspect="1"/>
          </p:cNvPicPr>
          <p:nvPr/>
        </p:nvPicPr>
        <p:blipFill>
          <a:blip r:embed="rId5"/>
          <a:stretch>
            <a:fillRect/>
          </a:stretch>
        </p:blipFill>
        <p:spPr>
          <a:xfrm>
            <a:off x="18831184" y="7735190"/>
            <a:ext cx="2528720" cy="3371627"/>
          </a:xfrm>
          <a:prstGeom prst="roundRect">
            <a:avLst/>
          </a:prstGeom>
        </p:spPr>
      </p:pic>
      <p:pic>
        <p:nvPicPr>
          <p:cNvPr id="25" name="Picture 24">
            <a:extLst>
              <a:ext uri="{FF2B5EF4-FFF2-40B4-BE49-F238E27FC236}">
                <a16:creationId xmlns:a16="http://schemas.microsoft.com/office/drawing/2014/main" id="{AB46F088-DEE4-62DA-4AFC-3CB5170DACAC}"/>
              </a:ext>
            </a:extLst>
          </p:cNvPr>
          <p:cNvPicPr>
            <a:picLocks noChangeAspect="1"/>
          </p:cNvPicPr>
          <p:nvPr/>
        </p:nvPicPr>
        <p:blipFill>
          <a:blip r:embed="rId6"/>
          <a:srcRect l="10678" t="9628" r="27434" b="4558"/>
          <a:stretch>
            <a:fillRect/>
          </a:stretch>
        </p:blipFill>
        <p:spPr>
          <a:xfrm>
            <a:off x="593111" y="12089220"/>
            <a:ext cx="2491911" cy="2591496"/>
          </a:xfrm>
          <a:prstGeom prst="roundRect">
            <a:avLst/>
          </a:prstGeom>
        </p:spPr>
      </p:pic>
      <p:pic>
        <p:nvPicPr>
          <p:cNvPr id="20" name="Picture 19">
            <a:extLst>
              <a:ext uri="{FF2B5EF4-FFF2-40B4-BE49-F238E27FC236}">
                <a16:creationId xmlns:a16="http://schemas.microsoft.com/office/drawing/2014/main" id="{FA206C7D-1067-E4B9-1A97-8094CA03656A}"/>
              </a:ext>
            </a:extLst>
          </p:cNvPr>
          <p:cNvPicPr>
            <a:picLocks noChangeAspect="1"/>
          </p:cNvPicPr>
          <p:nvPr/>
        </p:nvPicPr>
        <p:blipFill>
          <a:blip r:embed="rId7"/>
          <a:srcRect r="14602" b="-482"/>
          <a:stretch>
            <a:fillRect/>
          </a:stretch>
        </p:blipFill>
        <p:spPr>
          <a:xfrm>
            <a:off x="2776924" y="11531551"/>
            <a:ext cx="2369545" cy="2091078"/>
          </a:xfrm>
          <a:prstGeom prst="roundRect">
            <a:avLst/>
          </a:prstGeom>
        </p:spPr>
      </p:pic>
      <p:sp>
        <p:nvSpPr>
          <p:cNvPr id="3" name="TextBox 2">
            <a:extLst>
              <a:ext uri="{FF2B5EF4-FFF2-40B4-BE49-F238E27FC236}">
                <a16:creationId xmlns:a16="http://schemas.microsoft.com/office/drawing/2014/main" id="{AB2ADC0B-83E6-3B72-C41F-00451E6A384E}"/>
              </a:ext>
            </a:extLst>
          </p:cNvPr>
          <p:cNvSpPr txBox="1"/>
          <p:nvPr/>
        </p:nvSpPr>
        <p:spPr>
          <a:xfrm>
            <a:off x="203192" y="23662361"/>
            <a:ext cx="10646231" cy="1015663"/>
          </a:xfrm>
          <a:prstGeom prst="rect">
            <a:avLst/>
          </a:prstGeom>
          <a:noFill/>
          <a:ln>
            <a:noFill/>
          </a:ln>
        </p:spPr>
        <p:txBody>
          <a:bodyPr wrap="square">
            <a:spAutoFit/>
          </a:bodyPr>
          <a:lstStyle/>
          <a:p>
            <a:pPr algn="r"/>
            <a:r>
              <a:rPr lang="en-US" sz="6000" i="1" dirty="0">
                <a:solidFill>
                  <a:srgbClr val="00A46B"/>
                </a:solidFill>
                <a:latin typeface="Jost Medium" pitchFamily="2" charset="77"/>
                <a:ea typeface="Jost Medium" pitchFamily="2" charset="77"/>
              </a:rPr>
              <a:t>Our Family Grows By One</a:t>
            </a:r>
          </a:p>
        </p:txBody>
      </p:sp>
      <p:sp>
        <p:nvSpPr>
          <p:cNvPr id="6" name="TextBox 5">
            <a:extLst>
              <a:ext uri="{FF2B5EF4-FFF2-40B4-BE49-F238E27FC236}">
                <a16:creationId xmlns:a16="http://schemas.microsoft.com/office/drawing/2014/main" id="{4B558F08-B9E4-A125-9268-4ACBB73A390C}"/>
              </a:ext>
            </a:extLst>
          </p:cNvPr>
          <p:cNvSpPr txBox="1"/>
          <p:nvPr/>
        </p:nvSpPr>
        <p:spPr>
          <a:xfrm>
            <a:off x="11502558" y="25562775"/>
            <a:ext cx="10646222" cy="1015663"/>
          </a:xfrm>
          <a:prstGeom prst="rect">
            <a:avLst/>
          </a:prstGeom>
          <a:noFill/>
          <a:ln>
            <a:noFill/>
          </a:ln>
        </p:spPr>
        <p:txBody>
          <a:bodyPr wrap="square">
            <a:spAutoFit/>
          </a:bodyPr>
          <a:lstStyle/>
          <a:p>
            <a:r>
              <a:rPr lang="en-US" sz="6000" i="1" dirty="0">
                <a:solidFill>
                  <a:srgbClr val="00A46B"/>
                </a:solidFill>
                <a:latin typeface="Jost Medium" pitchFamily="2" charset="77"/>
                <a:ea typeface="Jost Medium" pitchFamily="2" charset="77"/>
              </a:rPr>
              <a:t>Gardening Together</a:t>
            </a:r>
          </a:p>
        </p:txBody>
      </p:sp>
      <p:sp>
        <p:nvSpPr>
          <p:cNvPr id="7" name="TextBox 6">
            <a:extLst>
              <a:ext uri="{FF2B5EF4-FFF2-40B4-BE49-F238E27FC236}">
                <a16:creationId xmlns:a16="http://schemas.microsoft.com/office/drawing/2014/main" id="{02D294E4-C915-6736-42AD-E1B00E45AAAB}"/>
              </a:ext>
            </a:extLst>
          </p:cNvPr>
          <p:cNvSpPr txBox="1"/>
          <p:nvPr/>
        </p:nvSpPr>
        <p:spPr>
          <a:xfrm>
            <a:off x="291443" y="28673292"/>
            <a:ext cx="10646231" cy="1015663"/>
          </a:xfrm>
          <a:prstGeom prst="rect">
            <a:avLst/>
          </a:prstGeom>
          <a:noFill/>
          <a:ln>
            <a:noFill/>
          </a:ln>
        </p:spPr>
        <p:txBody>
          <a:bodyPr wrap="square">
            <a:spAutoFit/>
          </a:bodyPr>
          <a:lstStyle/>
          <a:p>
            <a:pPr algn="r"/>
            <a:r>
              <a:rPr lang="en-US" sz="6000" i="1" dirty="0">
                <a:solidFill>
                  <a:srgbClr val="00A46B"/>
                </a:solidFill>
                <a:latin typeface="Jost Medium" pitchFamily="2" charset="77"/>
                <a:ea typeface="Jost Medium" pitchFamily="2" charset="77"/>
              </a:rPr>
              <a:t>Getting Married!</a:t>
            </a:r>
          </a:p>
        </p:txBody>
      </p:sp>
      <p:sp>
        <p:nvSpPr>
          <p:cNvPr id="27" name="TextBox 26">
            <a:extLst>
              <a:ext uri="{FF2B5EF4-FFF2-40B4-BE49-F238E27FC236}">
                <a16:creationId xmlns:a16="http://schemas.microsoft.com/office/drawing/2014/main" id="{5BAC3BB9-2AA0-E377-E3CA-C4A4618F9E66}"/>
              </a:ext>
            </a:extLst>
          </p:cNvPr>
          <p:cNvSpPr txBox="1"/>
          <p:nvPr/>
        </p:nvSpPr>
        <p:spPr>
          <a:xfrm>
            <a:off x="11502578" y="13004425"/>
            <a:ext cx="6887725" cy="1938992"/>
          </a:xfrm>
          <a:prstGeom prst="rect">
            <a:avLst/>
          </a:prstGeom>
          <a:noFill/>
          <a:ln>
            <a:noFill/>
          </a:ln>
        </p:spPr>
        <p:txBody>
          <a:bodyPr wrap="square">
            <a:spAutoFit/>
          </a:bodyPr>
          <a:lstStyle/>
          <a:p>
            <a:r>
              <a:rPr lang="en-US" sz="2400" dirty="0">
                <a:solidFill>
                  <a:srgbClr val="00A46B"/>
                </a:solidFill>
                <a:latin typeface="Jost Medium" pitchFamily="2" charset="77"/>
                <a:ea typeface="Jost Medium" pitchFamily="2" charset="77"/>
              </a:rPr>
              <a:t>Throughout the rest of summer 2023 and into the fall, we got to explore Ann Arbor and Southeast Michigan together: Dexter Cider Mill, Ferndale, and more! We also got to spend time with friends and meet new ones.</a:t>
            </a:r>
          </a:p>
        </p:txBody>
      </p:sp>
      <p:sp>
        <p:nvSpPr>
          <p:cNvPr id="28" name="TextBox 27">
            <a:extLst>
              <a:ext uri="{FF2B5EF4-FFF2-40B4-BE49-F238E27FC236}">
                <a16:creationId xmlns:a16="http://schemas.microsoft.com/office/drawing/2014/main" id="{5DF9E0FD-F09F-C3A3-1BBC-AF99A3F6B7C8}"/>
              </a:ext>
            </a:extLst>
          </p:cNvPr>
          <p:cNvSpPr txBox="1"/>
          <p:nvPr/>
        </p:nvSpPr>
        <p:spPr>
          <a:xfrm>
            <a:off x="11502578" y="8990503"/>
            <a:ext cx="6887725" cy="1938992"/>
          </a:xfrm>
          <a:prstGeom prst="rect">
            <a:avLst/>
          </a:prstGeom>
          <a:noFill/>
          <a:ln>
            <a:noFill/>
          </a:ln>
        </p:spPr>
        <p:txBody>
          <a:bodyPr wrap="square">
            <a:spAutoFit/>
          </a:bodyPr>
          <a:lstStyle/>
          <a:p>
            <a:r>
              <a:rPr lang="en-US" sz="2400" dirty="0">
                <a:solidFill>
                  <a:srgbClr val="00A46B"/>
                </a:solidFill>
                <a:latin typeface="Jost Medium" pitchFamily="2" charset="77"/>
                <a:ea typeface="Jost Medium" pitchFamily="2" charset="77"/>
              </a:rPr>
              <a:t>Gaurav introduced Sarah to AADL’s iconic Summer Game. It was a wonderful way to get to know each other, plus we got points at the end for some fun prizes. Little did we know the best prize would be each other ♡</a:t>
            </a:r>
          </a:p>
        </p:txBody>
      </p:sp>
      <p:pic>
        <p:nvPicPr>
          <p:cNvPr id="29" name="Picture 28">
            <a:extLst>
              <a:ext uri="{FF2B5EF4-FFF2-40B4-BE49-F238E27FC236}">
                <a16:creationId xmlns:a16="http://schemas.microsoft.com/office/drawing/2014/main" id="{0BACCC28-87C7-3917-AFC8-242DAE8F592B}"/>
              </a:ext>
            </a:extLst>
          </p:cNvPr>
          <p:cNvPicPr>
            <a:picLocks noChangeAspect="1"/>
          </p:cNvPicPr>
          <p:nvPr/>
        </p:nvPicPr>
        <p:blipFill>
          <a:blip r:embed="rId8"/>
          <a:stretch>
            <a:fillRect/>
          </a:stretch>
        </p:blipFill>
        <p:spPr>
          <a:xfrm>
            <a:off x="18503824" y="12204095"/>
            <a:ext cx="2569446" cy="3425927"/>
          </a:xfrm>
          <a:prstGeom prst="roundRect">
            <a:avLst/>
          </a:prstGeom>
        </p:spPr>
      </p:pic>
      <p:sp>
        <p:nvSpPr>
          <p:cNvPr id="30" name="TextBox 29">
            <a:extLst>
              <a:ext uri="{FF2B5EF4-FFF2-40B4-BE49-F238E27FC236}">
                <a16:creationId xmlns:a16="http://schemas.microsoft.com/office/drawing/2014/main" id="{C9829A40-AAF3-6211-E3F7-3B7EED3EA9A9}"/>
              </a:ext>
            </a:extLst>
          </p:cNvPr>
          <p:cNvSpPr txBox="1"/>
          <p:nvPr/>
        </p:nvSpPr>
        <p:spPr>
          <a:xfrm>
            <a:off x="4286842" y="16075903"/>
            <a:ext cx="6581912" cy="2308324"/>
          </a:xfrm>
          <a:prstGeom prst="rect">
            <a:avLst/>
          </a:prstGeom>
          <a:noFill/>
          <a:ln>
            <a:noFill/>
          </a:ln>
        </p:spPr>
        <p:txBody>
          <a:bodyPr wrap="square">
            <a:spAutoFit/>
          </a:bodyPr>
          <a:lstStyle/>
          <a:p>
            <a:pPr algn="r"/>
            <a:r>
              <a:rPr lang="en-US" sz="2400" dirty="0">
                <a:solidFill>
                  <a:srgbClr val="00A46B"/>
                </a:solidFill>
                <a:latin typeface="Jost Medium" pitchFamily="2" charset="77"/>
                <a:ea typeface="Jost Medium" pitchFamily="2" charset="77"/>
              </a:rPr>
              <a:t>Did you know there’s a crossword tournament called </a:t>
            </a:r>
            <a:r>
              <a:rPr lang="en-US" sz="2400" dirty="0" err="1">
                <a:solidFill>
                  <a:srgbClr val="00A46B"/>
                </a:solidFill>
                <a:latin typeface="Jost Medium" pitchFamily="2" charset="77"/>
                <a:ea typeface="Jost Medium" pitchFamily="2" charset="77"/>
              </a:rPr>
              <a:t>Lollapuzzoola</a:t>
            </a:r>
            <a:r>
              <a:rPr lang="en-US" sz="2400" dirty="0">
                <a:solidFill>
                  <a:srgbClr val="00A46B"/>
                </a:solidFill>
                <a:latin typeface="Jost Medium" pitchFamily="2" charset="77"/>
                <a:ea typeface="Jost Medium" pitchFamily="2" charset="77"/>
              </a:rPr>
              <a:t>? Sarah didn’t! But Gaurav did and as soon as Sarah heard about it, she was all in. We’ve been going every year since 2023 and look forward to keeping this tradition for years to come.</a:t>
            </a:r>
          </a:p>
        </p:txBody>
      </p:sp>
      <p:sp>
        <p:nvSpPr>
          <p:cNvPr id="32" name="TextBox 31">
            <a:extLst>
              <a:ext uri="{FF2B5EF4-FFF2-40B4-BE49-F238E27FC236}">
                <a16:creationId xmlns:a16="http://schemas.microsoft.com/office/drawing/2014/main" id="{83E4C71F-525C-A2B5-C8D6-5CFF83A3CDA6}"/>
              </a:ext>
            </a:extLst>
          </p:cNvPr>
          <p:cNvSpPr txBox="1"/>
          <p:nvPr/>
        </p:nvSpPr>
        <p:spPr>
          <a:xfrm>
            <a:off x="4985833" y="20572594"/>
            <a:ext cx="5863589" cy="1569660"/>
          </a:xfrm>
          <a:prstGeom prst="rect">
            <a:avLst/>
          </a:prstGeom>
          <a:noFill/>
          <a:ln>
            <a:noFill/>
          </a:ln>
        </p:spPr>
        <p:txBody>
          <a:bodyPr wrap="square">
            <a:spAutoFit/>
          </a:bodyPr>
          <a:lstStyle/>
          <a:p>
            <a:pPr algn="r"/>
            <a:r>
              <a:rPr lang="en-US" sz="2400" dirty="0">
                <a:solidFill>
                  <a:srgbClr val="00A46B"/>
                </a:solidFill>
                <a:latin typeface="Jost Medium" pitchFamily="2" charset="77"/>
                <a:ea typeface="Jost Medium" pitchFamily="2" charset="77"/>
              </a:rPr>
              <a:t>The moon covered the sun for a brief time and we just had to be there. We drove down to Ohio and explored some wonderful small towns too.</a:t>
            </a:r>
          </a:p>
        </p:txBody>
      </p:sp>
      <p:pic>
        <p:nvPicPr>
          <p:cNvPr id="33" name="Picture 32">
            <a:extLst>
              <a:ext uri="{FF2B5EF4-FFF2-40B4-BE49-F238E27FC236}">
                <a16:creationId xmlns:a16="http://schemas.microsoft.com/office/drawing/2014/main" id="{838DBD4C-BCFA-76AD-C015-BFF4ED806DD1}"/>
              </a:ext>
            </a:extLst>
          </p:cNvPr>
          <p:cNvPicPr>
            <a:picLocks noChangeAspect="1"/>
          </p:cNvPicPr>
          <p:nvPr/>
        </p:nvPicPr>
        <p:blipFill>
          <a:blip r:embed="rId9"/>
          <a:stretch>
            <a:fillRect/>
          </a:stretch>
        </p:blipFill>
        <p:spPr>
          <a:xfrm>
            <a:off x="762972" y="19807434"/>
            <a:ext cx="3886200" cy="2914650"/>
          </a:xfrm>
          <a:prstGeom prst="roundRect">
            <a:avLst/>
          </a:prstGeom>
        </p:spPr>
      </p:pic>
      <p:sp>
        <p:nvSpPr>
          <p:cNvPr id="34" name="TextBox 33">
            <a:extLst>
              <a:ext uri="{FF2B5EF4-FFF2-40B4-BE49-F238E27FC236}">
                <a16:creationId xmlns:a16="http://schemas.microsoft.com/office/drawing/2014/main" id="{88878D42-66EC-993D-A3A7-9A49FDBAF075}"/>
              </a:ext>
            </a:extLst>
          </p:cNvPr>
          <p:cNvSpPr txBox="1"/>
          <p:nvPr/>
        </p:nvSpPr>
        <p:spPr>
          <a:xfrm>
            <a:off x="11473434" y="17493890"/>
            <a:ext cx="6887725" cy="1938992"/>
          </a:xfrm>
          <a:prstGeom prst="rect">
            <a:avLst/>
          </a:prstGeom>
          <a:noFill/>
          <a:ln>
            <a:noFill/>
          </a:ln>
        </p:spPr>
        <p:txBody>
          <a:bodyPr wrap="square">
            <a:spAutoFit/>
          </a:bodyPr>
          <a:lstStyle/>
          <a:p>
            <a:r>
              <a:rPr lang="en-US" sz="2400" dirty="0">
                <a:solidFill>
                  <a:srgbClr val="00A46B"/>
                </a:solidFill>
                <a:latin typeface="Jost Medium" pitchFamily="2" charset="77"/>
                <a:ea typeface="Jost Medium" pitchFamily="2" charset="77"/>
              </a:rPr>
              <a:t>December is a time for coziness and art projects. We got our first tree, and with the help of our friends, painted ornaments and decorated. With a little bribing, the cats cooperated long enough for one photo as a whole family.</a:t>
            </a:r>
          </a:p>
        </p:txBody>
      </p:sp>
      <p:sp>
        <p:nvSpPr>
          <p:cNvPr id="35" name="TextBox 34">
            <a:extLst>
              <a:ext uri="{FF2B5EF4-FFF2-40B4-BE49-F238E27FC236}">
                <a16:creationId xmlns:a16="http://schemas.microsoft.com/office/drawing/2014/main" id="{491E5CA7-90DB-9975-EEB4-5E113D2D3741}"/>
              </a:ext>
            </a:extLst>
          </p:cNvPr>
          <p:cNvSpPr txBox="1"/>
          <p:nvPr/>
        </p:nvSpPr>
        <p:spPr>
          <a:xfrm>
            <a:off x="11483247" y="22041123"/>
            <a:ext cx="6887725" cy="2308324"/>
          </a:xfrm>
          <a:prstGeom prst="rect">
            <a:avLst/>
          </a:prstGeom>
          <a:noFill/>
          <a:ln>
            <a:noFill/>
          </a:ln>
        </p:spPr>
        <p:txBody>
          <a:bodyPr wrap="square">
            <a:spAutoFit/>
          </a:bodyPr>
          <a:lstStyle/>
          <a:p>
            <a:r>
              <a:rPr lang="en-US" sz="2400" dirty="0">
                <a:solidFill>
                  <a:srgbClr val="00A46B"/>
                </a:solidFill>
                <a:latin typeface="Jost Medium" pitchFamily="2" charset="77"/>
                <a:ea typeface="Jost Medium" pitchFamily="2" charset="77"/>
              </a:rPr>
              <a:t>We love trains and try to take them as often as we can. So, of course, when we had the chance to go to San Francisco via Amtrak to attend a friend’s wedding, we jumped at the chance. It was a gorgeous route and we got to meet some fun folks along the way.</a:t>
            </a:r>
          </a:p>
        </p:txBody>
      </p:sp>
      <p:sp>
        <p:nvSpPr>
          <p:cNvPr id="36" name="TextBox 35">
            <a:extLst>
              <a:ext uri="{FF2B5EF4-FFF2-40B4-BE49-F238E27FC236}">
                <a16:creationId xmlns:a16="http://schemas.microsoft.com/office/drawing/2014/main" id="{C6FE712A-88E4-CFE3-8294-3F232A0E4594}"/>
              </a:ext>
            </a:extLst>
          </p:cNvPr>
          <p:cNvSpPr txBox="1"/>
          <p:nvPr/>
        </p:nvSpPr>
        <p:spPr>
          <a:xfrm>
            <a:off x="11502558" y="26492005"/>
            <a:ext cx="6887725" cy="3416320"/>
          </a:xfrm>
          <a:prstGeom prst="rect">
            <a:avLst/>
          </a:prstGeom>
          <a:noFill/>
          <a:ln>
            <a:noFill/>
          </a:ln>
        </p:spPr>
        <p:txBody>
          <a:bodyPr wrap="square">
            <a:spAutoFit/>
          </a:bodyPr>
          <a:lstStyle/>
          <a:p>
            <a:r>
              <a:rPr lang="en-US" sz="2400" dirty="0">
                <a:solidFill>
                  <a:srgbClr val="00A46B"/>
                </a:solidFill>
                <a:latin typeface="Jost Medium" pitchFamily="2" charset="77"/>
                <a:ea typeface="Jost Medium" pitchFamily="2" charset="77"/>
              </a:rPr>
              <a:t>Backyard gardening was a common feature of Sarah’s childhood (</a:t>
            </a:r>
            <a:r>
              <a:rPr lang="en-US" sz="2400" dirty="0" err="1">
                <a:solidFill>
                  <a:srgbClr val="00A46B"/>
                </a:solidFill>
                <a:latin typeface="Jost Medium" pitchFamily="2" charset="77"/>
                <a:ea typeface="Jost Medium" pitchFamily="2" charset="77"/>
              </a:rPr>
              <a:t>shukran</a:t>
            </a:r>
            <a:r>
              <a:rPr lang="en-US" sz="2400" dirty="0">
                <a:solidFill>
                  <a:srgbClr val="00A46B"/>
                </a:solidFill>
                <a:latin typeface="Jost Medium" pitchFamily="2" charset="77"/>
                <a:ea typeface="Jost Medium" pitchFamily="2" charset="77"/>
              </a:rPr>
              <a:t> Mama and Baba!). Summer 2024, we started small on our balcony garden. This year, we’ve expanded to a Project Grow community garden raised bed. Gaurav started plants from seed and they’re thriving both on the balcony and in the raised bed. Excited to have a mighty harvest this year and to continue gardening together for years to come.</a:t>
            </a:r>
          </a:p>
        </p:txBody>
      </p:sp>
      <p:sp>
        <p:nvSpPr>
          <p:cNvPr id="37" name="TextBox 36">
            <a:extLst>
              <a:ext uri="{FF2B5EF4-FFF2-40B4-BE49-F238E27FC236}">
                <a16:creationId xmlns:a16="http://schemas.microsoft.com/office/drawing/2014/main" id="{5A418AAA-B9CB-C300-16AB-13A0DE10C1F9}"/>
              </a:ext>
            </a:extLst>
          </p:cNvPr>
          <p:cNvSpPr txBox="1"/>
          <p:nvPr/>
        </p:nvSpPr>
        <p:spPr>
          <a:xfrm>
            <a:off x="5146469" y="29584299"/>
            <a:ext cx="5818808" cy="1200329"/>
          </a:xfrm>
          <a:prstGeom prst="rect">
            <a:avLst/>
          </a:prstGeom>
          <a:noFill/>
          <a:ln>
            <a:noFill/>
          </a:ln>
        </p:spPr>
        <p:txBody>
          <a:bodyPr wrap="square">
            <a:spAutoFit/>
          </a:bodyPr>
          <a:lstStyle/>
          <a:p>
            <a:r>
              <a:rPr lang="en-US" sz="2400" dirty="0">
                <a:solidFill>
                  <a:srgbClr val="00A46B"/>
                </a:solidFill>
                <a:latin typeface="Jost Medium" pitchFamily="2" charset="77"/>
                <a:ea typeface="Jost Medium" pitchFamily="2" charset="77"/>
              </a:rPr>
              <a:t>And now we’re here! We’re so happy to be able to celebrate today, and many future years, with you ♡</a:t>
            </a:r>
          </a:p>
        </p:txBody>
      </p:sp>
      <p:sp>
        <p:nvSpPr>
          <p:cNvPr id="38" name="TextBox 37">
            <a:extLst>
              <a:ext uri="{FF2B5EF4-FFF2-40B4-BE49-F238E27FC236}">
                <a16:creationId xmlns:a16="http://schemas.microsoft.com/office/drawing/2014/main" id="{6D2D1C8D-90AF-058A-BDF9-B3557EB041DD}"/>
              </a:ext>
            </a:extLst>
          </p:cNvPr>
          <p:cNvSpPr txBox="1"/>
          <p:nvPr/>
        </p:nvSpPr>
        <p:spPr>
          <a:xfrm>
            <a:off x="5423699" y="24546899"/>
            <a:ext cx="5415639" cy="2308324"/>
          </a:xfrm>
          <a:prstGeom prst="rect">
            <a:avLst/>
          </a:prstGeom>
          <a:noFill/>
          <a:ln>
            <a:noFill/>
          </a:ln>
        </p:spPr>
        <p:txBody>
          <a:bodyPr wrap="square">
            <a:spAutoFit/>
          </a:bodyPr>
          <a:lstStyle/>
          <a:p>
            <a:pPr algn="r"/>
            <a:r>
              <a:rPr lang="en-US" sz="2400" dirty="0">
                <a:solidFill>
                  <a:srgbClr val="00A46B"/>
                </a:solidFill>
                <a:latin typeface="Jost Medium" pitchFamily="2" charset="77"/>
                <a:ea typeface="Jost Medium" pitchFamily="2" charset="77"/>
              </a:rPr>
              <a:t>On a spontaneous visit to the Huron Valley Humane Society in June 2024, we met a snuggle bug of a kitten we named Sesame and welcomed him into our home. Now Juniper and Midnight have a brother!</a:t>
            </a:r>
          </a:p>
        </p:txBody>
      </p:sp>
      <p:sp>
        <p:nvSpPr>
          <p:cNvPr id="39" name="TextBox 38">
            <a:extLst>
              <a:ext uri="{FF2B5EF4-FFF2-40B4-BE49-F238E27FC236}">
                <a16:creationId xmlns:a16="http://schemas.microsoft.com/office/drawing/2014/main" id="{DC1C21F2-91A1-2E81-B272-249136D2D864}"/>
              </a:ext>
            </a:extLst>
          </p:cNvPr>
          <p:cNvSpPr txBox="1"/>
          <p:nvPr/>
        </p:nvSpPr>
        <p:spPr>
          <a:xfrm>
            <a:off x="5268835" y="11923925"/>
            <a:ext cx="5580588" cy="2308324"/>
          </a:xfrm>
          <a:prstGeom prst="rect">
            <a:avLst/>
          </a:prstGeom>
          <a:noFill/>
          <a:ln>
            <a:noFill/>
          </a:ln>
        </p:spPr>
        <p:txBody>
          <a:bodyPr wrap="square">
            <a:spAutoFit/>
          </a:bodyPr>
          <a:lstStyle/>
          <a:p>
            <a:pPr algn="r"/>
            <a:r>
              <a:rPr lang="en-US" sz="2400" dirty="0">
                <a:solidFill>
                  <a:srgbClr val="00A46B"/>
                </a:solidFill>
                <a:latin typeface="Jost Medium" pitchFamily="2" charset="77"/>
                <a:ea typeface="Jost Medium" pitchFamily="2" charset="77"/>
              </a:rPr>
              <a:t>The forecast said there would be aurora borealis viewable from Mackinaw City dark park, so we took a quick road trip. Unfortunately, no aurora was seen but that’s okay, we only had eyes for each other anyway.</a:t>
            </a:r>
          </a:p>
        </p:txBody>
      </p:sp>
      <p:sp>
        <p:nvSpPr>
          <p:cNvPr id="40" name="TextBox 39">
            <a:extLst>
              <a:ext uri="{FF2B5EF4-FFF2-40B4-BE49-F238E27FC236}">
                <a16:creationId xmlns:a16="http://schemas.microsoft.com/office/drawing/2014/main" id="{150388B5-4ECD-0584-B872-10868B0C7C92}"/>
              </a:ext>
            </a:extLst>
          </p:cNvPr>
          <p:cNvSpPr txBox="1"/>
          <p:nvPr/>
        </p:nvSpPr>
        <p:spPr>
          <a:xfrm>
            <a:off x="4446689" y="7674729"/>
            <a:ext cx="6421538" cy="2677656"/>
          </a:xfrm>
          <a:prstGeom prst="rect">
            <a:avLst/>
          </a:prstGeom>
          <a:noFill/>
          <a:ln>
            <a:noFill/>
          </a:ln>
        </p:spPr>
        <p:txBody>
          <a:bodyPr wrap="square">
            <a:spAutoFit/>
          </a:bodyPr>
          <a:lstStyle/>
          <a:p>
            <a:pPr algn="r"/>
            <a:r>
              <a:rPr lang="en-US" sz="2400" dirty="0">
                <a:solidFill>
                  <a:srgbClr val="00A46B"/>
                </a:solidFill>
                <a:latin typeface="Jost Medium" pitchFamily="2" charset="77"/>
                <a:ea typeface="Jost Medium" pitchFamily="2" charset="77"/>
              </a:rPr>
              <a:t>We met on March 2, 2023 at Circ trivia. Sarah was eager to learn some factoids before returning to comps studying and Gaurav was looking forward to meeting new folks. Over questions about movies and history, we found we had a lot in common and really enjoyed talking to each other.</a:t>
            </a:r>
          </a:p>
        </p:txBody>
      </p:sp>
      <p:pic>
        <p:nvPicPr>
          <p:cNvPr id="41" name="Picture 40">
            <a:extLst>
              <a:ext uri="{FF2B5EF4-FFF2-40B4-BE49-F238E27FC236}">
                <a16:creationId xmlns:a16="http://schemas.microsoft.com/office/drawing/2014/main" id="{DF47DC25-E5A5-6B8F-EE06-4733EC4FB13A}"/>
              </a:ext>
            </a:extLst>
          </p:cNvPr>
          <p:cNvPicPr>
            <a:picLocks noChangeAspect="1"/>
          </p:cNvPicPr>
          <p:nvPr/>
        </p:nvPicPr>
        <p:blipFill>
          <a:blip r:embed="rId10"/>
          <a:stretch>
            <a:fillRect/>
          </a:stretch>
        </p:blipFill>
        <p:spPr>
          <a:xfrm>
            <a:off x="593111" y="28598649"/>
            <a:ext cx="4291107" cy="3218330"/>
          </a:xfrm>
          <a:prstGeom prst="roundRect">
            <a:avLst/>
          </a:prstGeom>
        </p:spPr>
      </p:pic>
      <p:pic>
        <p:nvPicPr>
          <p:cNvPr id="42" name="Picture 41">
            <a:extLst>
              <a:ext uri="{FF2B5EF4-FFF2-40B4-BE49-F238E27FC236}">
                <a16:creationId xmlns:a16="http://schemas.microsoft.com/office/drawing/2014/main" id="{54E69E8E-827C-79DE-DBFD-FD4B64CEB276}"/>
              </a:ext>
            </a:extLst>
          </p:cNvPr>
          <p:cNvPicPr>
            <a:picLocks noChangeAspect="1"/>
          </p:cNvPicPr>
          <p:nvPr/>
        </p:nvPicPr>
        <p:blipFill>
          <a:blip r:embed="rId11"/>
          <a:stretch>
            <a:fillRect/>
          </a:stretch>
        </p:blipFill>
        <p:spPr>
          <a:xfrm>
            <a:off x="18482283" y="17567973"/>
            <a:ext cx="2555246" cy="3406994"/>
          </a:xfrm>
          <a:prstGeom prst="roundRect">
            <a:avLst/>
          </a:prstGeom>
        </p:spPr>
      </p:pic>
      <p:pic>
        <p:nvPicPr>
          <p:cNvPr id="43" name="Picture 42">
            <a:extLst>
              <a:ext uri="{FF2B5EF4-FFF2-40B4-BE49-F238E27FC236}">
                <a16:creationId xmlns:a16="http://schemas.microsoft.com/office/drawing/2014/main" id="{6A546509-70F2-E77C-C419-14844B70A1FA}"/>
              </a:ext>
            </a:extLst>
          </p:cNvPr>
          <p:cNvPicPr>
            <a:picLocks noChangeAspect="1"/>
          </p:cNvPicPr>
          <p:nvPr/>
        </p:nvPicPr>
        <p:blipFill>
          <a:blip r:embed="rId12"/>
          <a:stretch>
            <a:fillRect/>
          </a:stretch>
        </p:blipFill>
        <p:spPr>
          <a:xfrm>
            <a:off x="668305" y="7349173"/>
            <a:ext cx="3441722" cy="2643242"/>
          </a:xfrm>
          <a:prstGeom prst="roundRect">
            <a:avLst/>
          </a:prstGeom>
        </p:spPr>
      </p:pic>
      <p:pic>
        <p:nvPicPr>
          <p:cNvPr id="47" name="Picture 46" descr="A person sitting on a couch with a computer and a cat&#10;&#10;AI-generated content may be incorrect.">
            <a:extLst>
              <a:ext uri="{FF2B5EF4-FFF2-40B4-BE49-F238E27FC236}">
                <a16:creationId xmlns:a16="http://schemas.microsoft.com/office/drawing/2014/main" id="{9692C546-6872-8931-2D90-FFADF6270687}"/>
              </a:ext>
            </a:extLst>
          </p:cNvPr>
          <p:cNvPicPr>
            <a:picLocks noChangeAspect="1"/>
          </p:cNvPicPr>
          <p:nvPr/>
        </p:nvPicPr>
        <p:blipFill>
          <a:blip r:embed="rId13"/>
          <a:stretch>
            <a:fillRect/>
          </a:stretch>
        </p:blipFill>
        <p:spPr>
          <a:xfrm>
            <a:off x="2462006" y="25620385"/>
            <a:ext cx="2999380" cy="2249535"/>
          </a:xfrm>
          <a:prstGeom prst="roundRect">
            <a:avLst/>
          </a:prstGeom>
        </p:spPr>
      </p:pic>
      <p:pic>
        <p:nvPicPr>
          <p:cNvPr id="44" name="Picture 43">
            <a:extLst>
              <a:ext uri="{FF2B5EF4-FFF2-40B4-BE49-F238E27FC236}">
                <a16:creationId xmlns:a16="http://schemas.microsoft.com/office/drawing/2014/main" id="{E8D4E20D-B031-4238-A756-3CCB2ADB7B03}"/>
              </a:ext>
            </a:extLst>
          </p:cNvPr>
          <p:cNvPicPr>
            <a:picLocks noChangeAspect="1"/>
          </p:cNvPicPr>
          <p:nvPr/>
        </p:nvPicPr>
        <p:blipFill>
          <a:blip r:embed="rId14"/>
          <a:stretch>
            <a:fillRect/>
          </a:stretch>
        </p:blipFill>
        <p:spPr>
          <a:xfrm>
            <a:off x="567262" y="24667230"/>
            <a:ext cx="2075585" cy="2767447"/>
          </a:xfrm>
          <a:prstGeom prst="roundRect">
            <a:avLst/>
          </a:prstGeom>
        </p:spPr>
      </p:pic>
      <p:pic>
        <p:nvPicPr>
          <p:cNvPr id="48" name="Picture 47">
            <a:extLst>
              <a:ext uri="{FF2B5EF4-FFF2-40B4-BE49-F238E27FC236}">
                <a16:creationId xmlns:a16="http://schemas.microsoft.com/office/drawing/2014/main" id="{4EC2750F-8DFC-0578-6016-233BD1FBEFB9}"/>
              </a:ext>
            </a:extLst>
          </p:cNvPr>
          <p:cNvPicPr>
            <a:picLocks noChangeAspect="1"/>
          </p:cNvPicPr>
          <p:nvPr/>
        </p:nvPicPr>
        <p:blipFill>
          <a:blip r:embed="rId15"/>
          <a:stretch>
            <a:fillRect/>
          </a:stretch>
        </p:blipFill>
        <p:spPr>
          <a:xfrm>
            <a:off x="18625518" y="22232888"/>
            <a:ext cx="2268775" cy="3025033"/>
          </a:xfrm>
          <a:prstGeom prst="roundRect">
            <a:avLst/>
          </a:prstGeom>
        </p:spPr>
      </p:pic>
      <p:pic>
        <p:nvPicPr>
          <p:cNvPr id="49" name="Picture 2" descr="No description available.">
            <a:extLst>
              <a:ext uri="{FF2B5EF4-FFF2-40B4-BE49-F238E27FC236}">
                <a16:creationId xmlns:a16="http://schemas.microsoft.com/office/drawing/2014/main" id="{BB81D45B-BF8F-8674-7AF3-4F4AD38EF02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511417" y="26346620"/>
            <a:ext cx="2261182" cy="3014909"/>
          </a:xfrm>
          <a:prstGeom prst="roundRect">
            <a:avLst/>
          </a:prstGeom>
          <a:noFill/>
          <a:extLst>
            <a:ext uri="{909E8E84-426E-40DD-AFC4-6F175D3DCCD1}">
              <a14:hiddenFill xmlns:a14="http://schemas.microsoft.com/office/drawing/2010/main">
                <a:solidFill>
                  <a:srgbClr val="FFFFFF"/>
                </a:solidFill>
              </a14:hiddenFill>
            </a:ext>
          </a:extLst>
        </p:spPr>
      </p:pic>
      <p:sp>
        <p:nvSpPr>
          <p:cNvPr id="17" name="Oval 16">
            <a:extLst>
              <a:ext uri="{FF2B5EF4-FFF2-40B4-BE49-F238E27FC236}">
                <a16:creationId xmlns:a16="http://schemas.microsoft.com/office/drawing/2014/main" id="{AB92AB33-E9F4-AE0C-F7A4-22E11EB084D0}"/>
              </a:ext>
            </a:extLst>
          </p:cNvPr>
          <p:cNvSpPr/>
          <p:nvPr/>
        </p:nvSpPr>
        <p:spPr>
          <a:xfrm>
            <a:off x="11060818" y="21590186"/>
            <a:ext cx="230337" cy="230337"/>
          </a:xfrm>
          <a:prstGeom prst="ellipse">
            <a:avLst/>
          </a:prstGeom>
          <a:solidFill>
            <a:srgbClr val="04A46B"/>
          </a:solidFill>
          <a:ln>
            <a:solidFill>
              <a:srgbClr val="04A46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BCD3D1E-D1B3-5F4F-563D-536CCCFAF2FA}"/>
              </a:ext>
            </a:extLst>
          </p:cNvPr>
          <p:cNvSpPr/>
          <p:nvPr/>
        </p:nvSpPr>
        <p:spPr>
          <a:xfrm>
            <a:off x="11060818" y="20052029"/>
            <a:ext cx="230337" cy="230337"/>
          </a:xfrm>
          <a:prstGeom prst="ellipse">
            <a:avLst/>
          </a:prstGeom>
          <a:solidFill>
            <a:srgbClr val="04A46B"/>
          </a:solidFill>
          <a:ln>
            <a:solidFill>
              <a:srgbClr val="04A46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11E251F-8C75-A278-689D-9F07865A5152}"/>
              </a:ext>
            </a:extLst>
          </p:cNvPr>
          <p:cNvSpPr/>
          <p:nvPr/>
        </p:nvSpPr>
        <p:spPr>
          <a:xfrm>
            <a:off x="11060817" y="25955437"/>
            <a:ext cx="230337" cy="230337"/>
          </a:xfrm>
          <a:prstGeom prst="ellipse">
            <a:avLst/>
          </a:prstGeom>
          <a:solidFill>
            <a:srgbClr val="04A46B"/>
          </a:solidFill>
          <a:ln>
            <a:solidFill>
              <a:srgbClr val="04A46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F03E35A-E5E3-2830-F848-2C4447ABB82E}"/>
              </a:ext>
            </a:extLst>
          </p:cNvPr>
          <p:cNvSpPr/>
          <p:nvPr/>
        </p:nvSpPr>
        <p:spPr>
          <a:xfrm>
            <a:off x="11056193" y="24063383"/>
            <a:ext cx="230337" cy="230337"/>
          </a:xfrm>
          <a:prstGeom prst="ellipse">
            <a:avLst/>
          </a:prstGeom>
          <a:solidFill>
            <a:srgbClr val="04A46B"/>
          </a:solidFill>
          <a:ln>
            <a:solidFill>
              <a:srgbClr val="04A46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087B907-13BC-C43A-E330-27AE761ED9A2}"/>
              </a:ext>
            </a:extLst>
          </p:cNvPr>
          <p:cNvSpPr/>
          <p:nvPr/>
        </p:nvSpPr>
        <p:spPr>
          <a:xfrm>
            <a:off x="11056193" y="29065954"/>
            <a:ext cx="230337" cy="230337"/>
          </a:xfrm>
          <a:prstGeom prst="ellipse">
            <a:avLst/>
          </a:prstGeom>
          <a:solidFill>
            <a:srgbClr val="04A46B"/>
          </a:solidFill>
          <a:ln>
            <a:solidFill>
              <a:srgbClr val="04A46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20865EF9-EB02-C090-1999-EB8C0940C86A}"/>
              </a:ext>
            </a:extLst>
          </p:cNvPr>
          <p:cNvSpPr/>
          <p:nvPr/>
        </p:nvSpPr>
        <p:spPr>
          <a:xfrm>
            <a:off x="11056192" y="16961286"/>
            <a:ext cx="230337" cy="230337"/>
          </a:xfrm>
          <a:prstGeom prst="ellipse">
            <a:avLst/>
          </a:prstGeom>
          <a:solidFill>
            <a:srgbClr val="04A46B"/>
          </a:solidFill>
          <a:ln>
            <a:solidFill>
              <a:srgbClr val="04A46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943346EF-593F-608A-929B-7B4B55429722}"/>
              </a:ext>
            </a:extLst>
          </p:cNvPr>
          <p:cNvSpPr/>
          <p:nvPr/>
        </p:nvSpPr>
        <p:spPr>
          <a:xfrm>
            <a:off x="11056192" y="15553630"/>
            <a:ext cx="230337" cy="230337"/>
          </a:xfrm>
          <a:prstGeom prst="ellipse">
            <a:avLst/>
          </a:prstGeom>
          <a:solidFill>
            <a:srgbClr val="04A46B"/>
          </a:solidFill>
          <a:ln>
            <a:solidFill>
              <a:srgbClr val="04A46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D20AC56-87CA-686B-AA55-881F8D61A77D}"/>
              </a:ext>
            </a:extLst>
          </p:cNvPr>
          <p:cNvSpPr/>
          <p:nvPr/>
        </p:nvSpPr>
        <p:spPr>
          <a:xfrm>
            <a:off x="11056191" y="12554943"/>
            <a:ext cx="230337" cy="230337"/>
          </a:xfrm>
          <a:prstGeom prst="ellipse">
            <a:avLst/>
          </a:prstGeom>
          <a:solidFill>
            <a:srgbClr val="04A46B"/>
          </a:solidFill>
          <a:ln>
            <a:solidFill>
              <a:srgbClr val="04A46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14869598-D04D-C0A7-3861-557C1296C0B5}"/>
              </a:ext>
            </a:extLst>
          </p:cNvPr>
          <p:cNvSpPr/>
          <p:nvPr/>
        </p:nvSpPr>
        <p:spPr>
          <a:xfrm>
            <a:off x="11056190" y="11418716"/>
            <a:ext cx="230337" cy="230337"/>
          </a:xfrm>
          <a:prstGeom prst="ellipse">
            <a:avLst/>
          </a:prstGeom>
          <a:solidFill>
            <a:srgbClr val="04A46B"/>
          </a:solidFill>
          <a:ln>
            <a:solidFill>
              <a:srgbClr val="04A46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44B9E2B7-A0E0-198F-1D9C-305C9738BE53}"/>
              </a:ext>
            </a:extLst>
          </p:cNvPr>
          <p:cNvSpPr/>
          <p:nvPr/>
        </p:nvSpPr>
        <p:spPr>
          <a:xfrm>
            <a:off x="11051800" y="8460306"/>
            <a:ext cx="230337" cy="230337"/>
          </a:xfrm>
          <a:prstGeom prst="ellipse">
            <a:avLst/>
          </a:prstGeom>
          <a:solidFill>
            <a:srgbClr val="04A46B"/>
          </a:solidFill>
          <a:ln>
            <a:solidFill>
              <a:srgbClr val="04A46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5260D2A-4E12-4165-43B4-6E9FA472E826}"/>
              </a:ext>
            </a:extLst>
          </p:cNvPr>
          <p:cNvSpPr/>
          <p:nvPr/>
        </p:nvSpPr>
        <p:spPr>
          <a:xfrm>
            <a:off x="11060816" y="7096092"/>
            <a:ext cx="230337" cy="230337"/>
          </a:xfrm>
          <a:prstGeom prst="ellipse">
            <a:avLst/>
          </a:prstGeom>
          <a:solidFill>
            <a:srgbClr val="04A46B"/>
          </a:solidFill>
          <a:ln>
            <a:solidFill>
              <a:srgbClr val="04A46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7417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58FDA6-910F-1813-549B-DF86D2ACDC32}"/>
              </a:ext>
            </a:extLst>
          </p:cNvPr>
          <p:cNvPicPr>
            <a:picLocks noChangeAspect="1"/>
          </p:cNvPicPr>
          <p:nvPr/>
        </p:nvPicPr>
        <p:blipFill>
          <a:blip r:embed="rId2"/>
          <a:stretch>
            <a:fillRect/>
          </a:stretch>
        </p:blipFill>
        <p:spPr>
          <a:xfrm>
            <a:off x="10294630" y="5548997"/>
            <a:ext cx="3980865" cy="2985650"/>
          </a:xfrm>
          <a:prstGeom prst="rect">
            <a:avLst/>
          </a:prstGeom>
        </p:spPr>
      </p:pic>
      <p:pic>
        <p:nvPicPr>
          <p:cNvPr id="5" name="Picture 4">
            <a:extLst>
              <a:ext uri="{FF2B5EF4-FFF2-40B4-BE49-F238E27FC236}">
                <a16:creationId xmlns:a16="http://schemas.microsoft.com/office/drawing/2014/main" id="{032963D5-1ECB-9264-405C-E310DC210652}"/>
              </a:ext>
            </a:extLst>
          </p:cNvPr>
          <p:cNvPicPr>
            <a:picLocks noChangeAspect="1"/>
          </p:cNvPicPr>
          <p:nvPr/>
        </p:nvPicPr>
        <p:blipFill>
          <a:blip r:embed="rId3"/>
          <a:stretch>
            <a:fillRect/>
          </a:stretch>
        </p:blipFill>
        <p:spPr>
          <a:xfrm>
            <a:off x="18328501" y="1740853"/>
            <a:ext cx="3310618" cy="4414158"/>
          </a:xfrm>
          <a:prstGeom prst="rect">
            <a:avLst/>
          </a:prstGeom>
        </p:spPr>
      </p:pic>
      <p:pic>
        <p:nvPicPr>
          <p:cNvPr id="6" name="Picture 5">
            <a:extLst>
              <a:ext uri="{FF2B5EF4-FFF2-40B4-BE49-F238E27FC236}">
                <a16:creationId xmlns:a16="http://schemas.microsoft.com/office/drawing/2014/main" id="{ACC10C2A-6615-F21B-E385-D7D721AA3BCA}"/>
              </a:ext>
            </a:extLst>
          </p:cNvPr>
          <p:cNvPicPr>
            <a:picLocks noChangeAspect="1"/>
          </p:cNvPicPr>
          <p:nvPr/>
        </p:nvPicPr>
        <p:blipFill>
          <a:blip r:embed="rId4"/>
          <a:srcRect l="17966" t="21780" r="41662" b="17777"/>
          <a:stretch>
            <a:fillRect/>
          </a:stretch>
        </p:blipFill>
        <p:spPr>
          <a:xfrm>
            <a:off x="357807" y="4783749"/>
            <a:ext cx="2863041" cy="3214756"/>
          </a:xfrm>
          <a:prstGeom prst="rect">
            <a:avLst/>
          </a:prstGeom>
        </p:spPr>
      </p:pic>
      <p:pic>
        <p:nvPicPr>
          <p:cNvPr id="7" name="Picture 6">
            <a:extLst>
              <a:ext uri="{FF2B5EF4-FFF2-40B4-BE49-F238E27FC236}">
                <a16:creationId xmlns:a16="http://schemas.microsoft.com/office/drawing/2014/main" id="{41B668DC-3ADA-05B6-3FAA-813DBBBF95B1}"/>
              </a:ext>
            </a:extLst>
          </p:cNvPr>
          <p:cNvPicPr>
            <a:picLocks noChangeAspect="1"/>
          </p:cNvPicPr>
          <p:nvPr/>
        </p:nvPicPr>
        <p:blipFill>
          <a:blip r:embed="rId5"/>
          <a:srcRect l="34119" t="14132" r="21676" b="-482"/>
          <a:stretch>
            <a:fillRect/>
          </a:stretch>
        </p:blipFill>
        <p:spPr>
          <a:xfrm>
            <a:off x="5431213" y="1715083"/>
            <a:ext cx="2616812" cy="3833914"/>
          </a:xfrm>
          <a:prstGeom prst="rect">
            <a:avLst/>
          </a:prstGeom>
        </p:spPr>
      </p:pic>
      <p:pic>
        <p:nvPicPr>
          <p:cNvPr id="8" name="Picture 7">
            <a:extLst>
              <a:ext uri="{FF2B5EF4-FFF2-40B4-BE49-F238E27FC236}">
                <a16:creationId xmlns:a16="http://schemas.microsoft.com/office/drawing/2014/main" id="{DFD9CC0C-18C4-0591-BEB9-66C103A63ECE}"/>
              </a:ext>
            </a:extLst>
          </p:cNvPr>
          <p:cNvPicPr>
            <a:picLocks noChangeAspect="1"/>
          </p:cNvPicPr>
          <p:nvPr/>
        </p:nvPicPr>
        <p:blipFill>
          <a:blip r:embed="rId6"/>
          <a:stretch>
            <a:fillRect/>
          </a:stretch>
        </p:blipFill>
        <p:spPr>
          <a:xfrm>
            <a:off x="14610618" y="1740854"/>
            <a:ext cx="3310619" cy="4414157"/>
          </a:xfrm>
          <a:prstGeom prst="rect">
            <a:avLst/>
          </a:prstGeom>
        </p:spPr>
      </p:pic>
      <p:pic>
        <p:nvPicPr>
          <p:cNvPr id="9" name="Picture 8">
            <a:extLst>
              <a:ext uri="{FF2B5EF4-FFF2-40B4-BE49-F238E27FC236}">
                <a16:creationId xmlns:a16="http://schemas.microsoft.com/office/drawing/2014/main" id="{6F073E17-BEEB-A85C-12BD-28FAC3FD2B2F}"/>
              </a:ext>
            </a:extLst>
          </p:cNvPr>
          <p:cNvPicPr>
            <a:picLocks noChangeAspect="1"/>
          </p:cNvPicPr>
          <p:nvPr/>
        </p:nvPicPr>
        <p:blipFill>
          <a:blip r:embed="rId7"/>
          <a:stretch>
            <a:fillRect/>
          </a:stretch>
        </p:blipFill>
        <p:spPr>
          <a:xfrm>
            <a:off x="415171" y="8398159"/>
            <a:ext cx="4228379" cy="3171284"/>
          </a:xfrm>
          <a:prstGeom prst="rect">
            <a:avLst/>
          </a:prstGeom>
        </p:spPr>
      </p:pic>
      <p:pic>
        <p:nvPicPr>
          <p:cNvPr id="10" name="Picture 9">
            <a:extLst>
              <a:ext uri="{FF2B5EF4-FFF2-40B4-BE49-F238E27FC236}">
                <a16:creationId xmlns:a16="http://schemas.microsoft.com/office/drawing/2014/main" id="{7D4BCC31-9176-5F25-50AD-A799F3F748B3}"/>
              </a:ext>
            </a:extLst>
          </p:cNvPr>
          <p:cNvPicPr>
            <a:picLocks noChangeAspect="1"/>
          </p:cNvPicPr>
          <p:nvPr/>
        </p:nvPicPr>
        <p:blipFill>
          <a:blip r:embed="rId8"/>
          <a:stretch>
            <a:fillRect/>
          </a:stretch>
        </p:blipFill>
        <p:spPr>
          <a:xfrm>
            <a:off x="10050155" y="9983801"/>
            <a:ext cx="4635092" cy="3476319"/>
          </a:xfrm>
          <a:prstGeom prst="rect">
            <a:avLst/>
          </a:prstGeom>
        </p:spPr>
      </p:pic>
      <p:pic>
        <p:nvPicPr>
          <p:cNvPr id="11" name="Picture 10">
            <a:extLst>
              <a:ext uri="{FF2B5EF4-FFF2-40B4-BE49-F238E27FC236}">
                <a16:creationId xmlns:a16="http://schemas.microsoft.com/office/drawing/2014/main" id="{775F21CE-3537-2A6A-C726-AF6A7E4359BD}"/>
              </a:ext>
            </a:extLst>
          </p:cNvPr>
          <p:cNvPicPr>
            <a:picLocks noChangeAspect="1"/>
          </p:cNvPicPr>
          <p:nvPr/>
        </p:nvPicPr>
        <p:blipFill>
          <a:blip r:embed="rId9"/>
          <a:stretch>
            <a:fillRect/>
          </a:stretch>
        </p:blipFill>
        <p:spPr>
          <a:xfrm>
            <a:off x="11551402" y="1740853"/>
            <a:ext cx="2651952" cy="3535935"/>
          </a:xfrm>
          <a:prstGeom prst="rect">
            <a:avLst/>
          </a:prstGeom>
        </p:spPr>
      </p:pic>
      <p:pic>
        <p:nvPicPr>
          <p:cNvPr id="12" name="Picture 11">
            <a:extLst>
              <a:ext uri="{FF2B5EF4-FFF2-40B4-BE49-F238E27FC236}">
                <a16:creationId xmlns:a16="http://schemas.microsoft.com/office/drawing/2014/main" id="{BEFAE290-3F76-B19F-B905-AF0376654E89}"/>
              </a:ext>
            </a:extLst>
          </p:cNvPr>
          <p:cNvPicPr>
            <a:picLocks noChangeAspect="1"/>
          </p:cNvPicPr>
          <p:nvPr/>
        </p:nvPicPr>
        <p:blipFill>
          <a:blip r:embed="rId10"/>
          <a:stretch>
            <a:fillRect/>
          </a:stretch>
        </p:blipFill>
        <p:spPr>
          <a:xfrm>
            <a:off x="291443" y="1740853"/>
            <a:ext cx="3441722" cy="2643242"/>
          </a:xfrm>
          <a:prstGeom prst="rect">
            <a:avLst/>
          </a:prstGeom>
        </p:spPr>
      </p:pic>
      <p:pic>
        <p:nvPicPr>
          <p:cNvPr id="13" name="Picture 12" descr="A person sitting on a couch with a computer and a cat&#10;&#10;AI-generated content may be incorrect.">
            <a:extLst>
              <a:ext uri="{FF2B5EF4-FFF2-40B4-BE49-F238E27FC236}">
                <a16:creationId xmlns:a16="http://schemas.microsoft.com/office/drawing/2014/main" id="{137694B5-E28F-83EE-7CCB-FB41164D12A4}"/>
              </a:ext>
            </a:extLst>
          </p:cNvPr>
          <p:cNvPicPr>
            <a:picLocks noChangeAspect="1"/>
          </p:cNvPicPr>
          <p:nvPr/>
        </p:nvPicPr>
        <p:blipFill>
          <a:blip r:embed="rId11"/>
          <a:srcRect l="22604"/>
          <a:stretch>
            <a:fillRect/>
          </a:stretch>
        </p:blipFill>
        <p:spPr>
          <a:xfrm>
            <a:off x="15547257" y="6606317"/>
            <a:ext cx="2873308" cy="2784376"/>
          </a:xfrm>
          <a:prstGeom prst="rect">
            <a:avLst/>
          </a:prstGeom>
        </p:spPr>
      </p:pic>
      <p:pic>
        <p:nvPicPr>
          <p:cNvPr id="14" name="Picture 13">
            <a:extLst>
              <a:ext uri="{FF2B5EF4-FFF2-40B4-BE49-F238E27FC236}">
                <a16:creationId xmlns:a16="http://schemas.microsoft.com/office/drawing/2014/main" id="{E2E6BF12-821D-B521-2FFE-219680229118}"/>
              </a:ext>
            </a:extLst>
          </p:cNvPr>
          <p:cNvPicPr>
            <a:picLocks noChangeAspect="1"/>
          </p:cNvPicPr>
          <p:nvPr/>
        </p:nvPicPr>
        <p:blipFill>
          <a:blip r:embed="rId12"/>
          <a:stretch>
            <a:fillRect/>
          </a:stretch>
        </p:blipFill>
        <p:spPr>
          <a:xfrm>
            <a:off x="7280121" y="5914366"/>
            <a:ext cx="2607245" cy="3476327"/>
          </a:xfrm>
          <a:prstGeom prst="rect">
            <a:avLst/>
          </a:prstGeom>
        </p:spPr>
      </p:pic>
      <p:pic>
        <p:nvPicPr>
          <p:cNvPr id="15" name="Picture 14">
            <a:extLst>
              <a:ext uri="{FF2B5EF4-FFF2-40B4-BE49-F238E27FC236}">
                <a16:creationId xmlns:a16="http://schemas.microsoft.com/office/drawing/2014/main" id="{017FDD8F-FB42-0A55-97AE-AE6F4070641B}"/>
              </a:ext>
            </a:extLst>
          </p:cNvPr>
          <p:cNvPicPr>
            <a:picLocks noChangeAspect="1"/>
          </p:cNvPicPr>
          <p:nvPr/>
        </p:nvPicPr>
        <p:blipFill>
          <a:blip r:embed="rId13"/>
          <a:srcRect l="3557" t="7696" r="10777" b="4695"/>
          <a:stretch>
            <a:fillRect/>
          </a:stretch>
        </p:blipFill>
        <p:spPr>
          <a:xfrm>
            <a:off x="19036586" y="6391127"/>
            <a:ext cx="2602533" cy="3548796"/>
          </a:xfrm>
          <a:prstGeom prst="rect">
            <a:avLst/>
          </a:prstGeom>
        </p:spPr>
      </p:pic>
      <p:pic>
        <p:nvPicPr>
          <p:cNvPr id="16" name="Picture 2" descr="No description available.">
            <a:extLst>
              <a:ext uri="{FF2B5EF4-FFF2-40B4-BE49-F238E27FC236}">
                <a16:creationId xmlns:a16="http://schemas.microsoft.com/office/drawing/2014/main" id="{A98DCF4A-6C5E-8959-7D99-322F0ACAC52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72859" y="1715083"/>
            <a:ext cx="2671279" cy="3561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146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5F6"/>
        </a:solidFill>
        <a:effectLst/>
      </p:bgPr>
    </p:bg>
    <p:spTree>
      <p:nvGrpSpPr>
        <p:cNvPr id="1" name="">
          <a:extLst>
            <a:ext uri="{FF2B5EF4-FFF2-40B4-BE49-F238E27FC236}">
              <a16:creationId xmlns:a16="http://schemas.microsoft.com/office/drawing/2014/main" id="{2C0F5CEB-5E6A-A6ED-4510-A50C2FCE8C3D}"/>
            </a:ext>
          </a:extLst>
        </p:cNvPr>
        <p:cNvGrpSpPr/>
        <p:nvPr/>
      </p:nvGrpSpPr>
      <p:grpSpPr>
        <a:xfrm>
          <a:off x="0" y="0"/>
          <a:ext cx="0" cy="0"/>
          <a:chOff x="0" y="0"/>
          <a:chExt cx="0" cy="0"/>
        </a:xfrm>
      </p:grpSpPr>
      <p:pic>
        <p:nvPicPr>
          <p:cNvPr id="1028" name="Picture 4">
            <a:extLst>
              <a:ext uri="{FF2B5EF4-FFF2-40B4-BE49-F238E27FC236}">
                <a16:creationId xmlns:a16="http://schemas.microsoft.com/office/drawing/2014/main" id="{C0B0A245-E026-49B9-9C1F-A8BDB0A1BD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10371" y="25226681"/>
            <a:ext cx="6635227" cy="769171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EFB9BD65-8F61-3A3B-AB05-F696AA0B3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4985660" cy="5131149"/>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E6D40753-03D7-A36B-9D37-9020D246F404}"/>
              </a:ext>
            </a:extLst>
          </p:cNvPr>
          <p:cNvCxnSpPr>
            <a:cxnSpLocks/>
          </p:cNvCxnSpPr>
          <p:nvPr/>
        </p:nvCxnSpPr>
        <p:spPr>
          <a:xfrm>
            <a:off x="11176000" y="5638223"/>
            <a:ext cx="0" cy="25141265"/>
          </a:xfrm>
          <a:prstGeom prst="line">
            <a:avLst/>
          </a:prstGeom>
          <a:ln w="57150">
            <a:solidFill>
              <a:srgbClr val="04A46B"/>
            </a:solidFill>
            <a:headEnd type="oval" w="med" len="med"/>
            <a:tailEnd type="triangle" w="med" len="med"/>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BE392A3B-659D-54B1-1C99-ACBAC77715C7}"/>
              </a:ext>
            </a:extLst>
          </p:cNvPr>
          <p:cNvSpPr txBox="1"/>
          <p:nvPr/>
        </p:nvSpPr>
        <p:spPr>
          <a:xfrm>
            <a:off x="203196" y="6242545"/>
            <a:ext cx="10646231" cy="1015663"/>
          </a:xfrm>
          <a:prstGeom prst="rect">
            <a:avLst/>
          </a:prstGeom>
          <a:noFill/>
          <a:ln>
            <a:noFill/>
          </a:ln>
        </p:spPr>
        <p:txBody>
          <a:bodyPr wrap="square">
            <a:spAutoFit/>
          </a:bodyPr>
          <a:lstStyle/>
          <a:p>
            <a:pPr algn="r"/>
            <a:r>
              <a:rPr lang="en-US" sz="6000" i="1" dirty="0">
                <a:solidFill>
                  <a:srgbClr val="00A46B"/>
                </a:solidFill>
                <a:latin typeface="Jost Medium" pitchFamily="2" charset="77"/>
                <a:ea typeface="Jost Medium" pitchFamily="2" charset="77"/>
              </a:rPr>
              <a:t>Meet Cute</a:t>
            </a:r>
          </a:p>
        </p:txBody>
      </p:sp>
      <p:sp>
        <p:nvSpPr>
          <p:cNvPr id="10" name="TextBox 9">
            <a:extLst>
              <a:ext uri="{FF2B5EF4-FFF2-40B4-BE49-F238E27FC236}">
                <a16:creationId xmlns:a16="http://schemas.microsoft.com/office/drawing/2014/main" id="{4A1C8C7A-B475-9BC8-EB25-D912D3C41129}"/>
              </a:ext>
            </a:extLst>
          </p:cNvPr>
          <p:cNvSpPr txBox="1"/>
          <p:nvPr/>
        </p:nvSpPr>
        <p:spPr>
          <a:xfrm>
            <a:off x="11502578" y="7610444"/>
            <a:ext cx="10646222" cy="1015663"/>
          </a:xfrm>
          <a:prstGeom prst="rect">
            <a:avLst/>
          </a:prstGeom>
          <a:noFill/>
          <a:ln>
            <a:noFill/>
          </a:ln>
        </p:spPr>
        <p:txBody>
          <a:bodyPr wrap="square">
            <a:spAutoFit/>
          </a:bodyPr>
          <a:lstStyle/>
          <a:p>
            <a:r>
              <a:rPr lang="en-US" sz="6000" i="1" dirty="0">
                <a:solidFill>
                  <a:srgbClr val="00A46B"/>
                </a:solidFill>
                <a:latin typeface="Jost Medium" pitchFamily="2" charset="77"/>
                <a:ea typeface="Jost Medium" pitchFamily="2" charset="77"/>
              </a:rPr>
              <a:t>Summer Game</a:t>
            </a:r>
          </a:p>
        </p:txBody>
      </p:sp>
      <p:sp>
        <p:nvSpPr>
          <p:cNvPr id="11" name="TextBox 10">
            <a:extLst>
              <a:ext uri="{FF2B5EF4-FFF2-40B4-BE49-F238E27FC236}">
                <a16:creationId xmlns:a16="http://schemas.microsoft.com/office/drawing/2014/main" id="{310012BF-CCED-8A1F-FAE5-7482483BD468}"/>
              </a:ext>
            </a:extLst>
          </p:cNvPr>
          <p:cNvSpPr txBox="1"/>
          <p:nvPr/>
        </p:nvSpPr>
        <p:spPr>
          <a:xfrm>
            <a:off x="203200" y="10496209"/>
            <a:ext cx="10646231" cy="1015663"/>
          </a:xfrm>
          <a:prstGeom prst="rect">
            <a:avLst/>
          </a:prstGeom>
          <a:noFill/>
          <a:ln>
            <a:noFill/>
          </a:ln>
        </p:spPr>
        <p:txBody>
          <a:bodyPr wrap="square">
            <a:spAutoFit/>
          </a:bodyPr>
          <a:lstStyle/>
          <a:p>
            <a:pPr algn="r"/>
            <a:r>
              <a:rPr lang="en-US" sz="6000" i="1" dirty="0">
                <a:solidFill>
                  <a:srgbClr val="00A46B"/>
                </a:solidFill>
                <a:latin typeface="Jost Medium" pitchFamily="2" charset="77"/>
                <a:ea typeface="Jost Medium" pitchFamily="2" charset="77"/>
              </a:rPr>
              <a:t>Mackinaw City</a:t>
            </a:r>
          </a:p>
        </p:txBody>
      </p:sp>
      <p:sp>
        <p:nvSpPr>
          <p:cNvPr id="12" name="TextBox 11">
            <a:extLst>
              <a:ext uri="{FF2B5EF4-FFF2-40B4-BE49-F238E27FC236}">
                <a16:creationId xmlns:a16="http://schemas.microsoft.com/office/drawing/2014/main" id="{472DF92D-AD6C-4768-5162-7D2613C1F030}"/>
              </a:ext>
            </a:extLst>
          </p:cNvPr>
          <p:cNvSpPr txBox="1"/>
          <p:nvPr/>
        </p:nvSpPr>
        <p:spPr>
          <a:xfrm>
            <a:off x="203200" y="14703768"/>
            <a:ext cx="10646231" cy="1015663"/>
          </a:xfrm>
          <a:prstGeom prst="rect">
            <a:avLst/>
          </a:prstGeom>
          <a:noFill/>
          <a:ln>
            <a:noFill/>
          </a:ln>
        </p:spPr>
        <p:txBody>
          <a:bodyPr wrap="square">
            <a:spAutoFit/>
          </a:bodyPr>
          <a:lstStyle/>
          <a:p>
            <a:pPr algn="r"/>
            <a:r>
              <a:rPr lang="en-US" sz="6000" i="1" dirty="0">
                <a:solidFill>
                  <a:srgbClr val="00A46B"/>
                </a:solidFill>
                <a:latin typeface="Jost Medium" pitchFamily="2" charset="77"/>
                <a:ea typeface="Jost Medium" pitchFamily="2" charset="77"/>
              </a:rPr>
              <a:t>First Crossword Tournament</a:t>
            </a:r>
          </a:p>
        </p:txBody>
      </p:sp>
      <p:sp>
        <p:nvSpPr>
          <p:cNvPr id="13" name="TextBox 12">
            <a:extLst>
              <a:ext uri="{FF2B5EF4-FFF2-40B4-BE49-F238E27FC236}">
                <a16:creationId xmlns:a16="http://schemas.microsoft.com/office/drawing/2014/main" id="{DD701322-D557-2C10-7654-BADE3ED96341}"/>
              </a:ext>
            </a:extLst>
          </p:cNvPr>
          <p:cNvSpPr txBox="1"/>
          <p:nvPr/>
        </p:nvSpPr>
        <p:spPr>
          <a:xfrm>
            <a:off x="11502578" y="16111424"/>
            <a:ext cx="10646222" cy="1015663"/>
          </a:xfrm>
          <a:prstGeom prst="rect">
            <a:avLst/>
          </a:prstGeom>
          <a:noFill/>
          <a:ln>
            <a:noFill/>
          </a:ln>
        </p:spPr>
        <p:txBody>
          <a:bodyPr wrap="square">
            <a:spAutoFit/>
          </a:bodyPr>
          <a:lstStyle/>
          <a:p>
            <a:r>
              <a:rPr lang="en-US" sz="6000" i="1" dirty="0">
                <a:solidFill>
                  <a:srgbClr val="00A46B"/>
                </a:solidFill>
                <a:latin typeface="Jost Medium" pitchFamily="2" charset="77"/>
                <a:ea typeface="Jost Medium" pitchFamily="2" charset="77"/>
              </a:rPr>
              <a:t>First Holiday Season Together</a:t>
            </a:r>
          </a:p>
        </p:txBody>
      </p:sp>
      <p:sp>
        <p:nvSpPr>
          <p:cNvPr id="14" name="TextBox 13">
            <a:extLst>
              <a:ext uri="{FF2B5EF4-FFF2-40B4-BE49-F238E27FC236}">
                <a16:creationId xmlns:a16="http://schemas.microsoft.com/office/drawing/2014/main" id="{8B16B099-4BCD-1502-55A6-ADBA87A5707B}"/>
              </a:ext>
            </a:extLst>
          </p:cNvPr>
          <p:cNvSpPr txBox="1"/>
          <p:nvPr/>
        </p:nvSpPr>
        <p:spPr>
          <a:xfrm>
            <a:off x="203200" y="19340712"/>
            <a:ext cx="10646231" cy="1015663"/>
          </a:xfrm>
          <a:prstGeom prst="rect">
            <a:avLst/>
          </a:prstGeom>
          <a:noFill/>
          <a:ln>
            <a:noFill/>
          </a:ln>
        </p:spPr>
        <p:txBody>
          <a:bodyPr wrap="square">
            <a:spAutoFit/>
          </a:bodyPr>
          <a:lstStyle/>
          <a:p>
            <a:pPr algn="r"/>
            <a:r>
              <a:rPr lang="en-US" sz="6000" i="1" dirty="0">
                <a:solidFill>
                  <a:srgbClr val="00A46B"/>
                </a:solidFill>
                <a:latin typeface="Jost Medium" pitchFamily="2" charset="77"/>
                <a:ea typeface="Jost Medium" pitchFamily="2" charset="77"/>
              </a:rPr>
              <a:t>Solar Eclipse</a:t>
            </a:r>
          </a:p>
        </p:txBody>
      </p:sp>
      <p:sp>
        <p:nvSpPr>
          <p:cNvPr id="15" name="TextBox 14">
            <a:extLst>
              <a:ext uri="{FF2B5EF4-FFF2-40B4-BE49-F238E27FC236}">
                <a16:creationId xmlns:a16="http://schemas.microsoft.com/office/drawing/2014/main" id="{D943E57C-B354-90D7-7DA2-348413F03F2A}"/>
              </a:ext>
            </a:extLst>
          </p:cNvPr>
          <p:cNvSpPr txBox="1"/>
          <p:nvPr/>
        </p:nvSpPr>
        <p:spPr>
          <a:xfrm>
            <a:off x="11502566" y="11705081"/>
            <a:ext cx="10646222" cy="1015663"/>
          </a:xfrm>
          <a:prstGeom prst="rect">
            <a:avLst/>
          </a:prstGeom>
          <a:noFill/>
          <a:ln>
            <a:noFill/>
          </a:ln>
        </p:spPr>
        <p:txBody>
          <a:bodyPr wrap="square">
            <a:spAutoFit/>
          </a:bodyPr>
          <a:lstStyle/>
          <a:p>
            <a:r>
              <a:rPr lang="en-US" sz="6000" i="1" dirty="0">
                <a:solidFill>
                  <a:srgbClr val="00A46B"/>
                </a:solidFill>
                <a:latin typeface="Jost Medium" pitchFamily="2" charset="77"/>
                <a:ea typeface="Jost Medium" pitchFamily="2" charset="77"/>
              </a:rPr>
              <a:t>First Dates</a:t>
            </a:r>
          </a:p>
        </p:txBody>
      </p:sp>
      <p:sp>
        <p:nvSpPr>
          <p:cNvPr id="16" name="TextBox 15">
            <a:extLst>
              <a:ext uri="{FF2B5EF4-FFF2-40B4-BE49-F238E27FC236}">
                <a16:creationId xmlns:a16="http://schemas.microsoft.com/office/drawing/2014/main" id="{347C1E8A-1565-0D72-BD04-6F4799433747}"/>
              </a:ext>
            </a:extLst>
          </p:cNvPr>
          <p:cNvSpPr txBox="1"/>
          <p:nvPr/>
        </p:nvSpPr>
        <p:spPr>
          <a:xfrm>
            <a:off x="11502566" y="20740324"/>
            <a:ext cx="10646222" cy="1015663"/>
          </a:xfrm>
          <a:prstGeom prst="rect">
            <a:avLst/>
          </a:prstGeom>
          <a:noFill/>
          <a:ln>
            <a:noFill/>
          </a:ln>
        </p:spPr>
        <p:txBody>
          <a:bodyPr wrap="square">
            <a:spAutoFit/>
          </a:bodyPr>
          <a:lstStyle/>
          <a:p>
            <a:r>
              <a:rPr lang="en-US" sz="6000" i="1" dirty="0">
                <a:solidFill>
                  <a:srgbClr val="00A46B"/>
                </a:solidFill>
                <a:latin typeface="Jost Medium" pitchFamily="2" charset="77"/>
                <a:ea typeface="Jost Medium" pitchFamily="2" charset="77"/>
              </a:rPr>
              <a:t>Amtrak to San Francisco</a:t>
            </a:r>
          </a:p>
        </p:txBody>
      </p:sp>
      <p:sp>
        <p:nvSpPr>
          <p:cNvPr id="3" name="TextBox 2">
            <a:extLst>
              <a:ext uri="{FF2B5EF4-FFF2-40B4-BE49-F238E27FC236}">
                <a16:creationId xmlns:a16="http://schemas.microsoft.com/office/drawing/2014/main" id="{F629ABDB-5330-EADC-178A-D8063BD292BB}"/>
              </a:ext>
            </a:extLst>
          </p:cNvPr>
          <p:cNvSpPr txBox="1"/>
          <p:nvPr/>
        </p:nvSpPr>
        <p:spPr>
          <a:xfrm>
            <a:off x="203192" y="23205161"/>
            <a:ext cx="10646231" cy="1015663"/>
          </a:xfrm>
          <a:prstGeom prst="rect">
            <a:avLst/>
          </a:prstGeom>
          <a:noFill/>
          <a:ln>
            <a:noFill/>
          </a:ln>
        </p:spPr>
        <p:txBody>
          <a:bodyPr wrap="square">
            <a:spAutoFit/>
          </a:bodyPr>
          <a:lstStyle/>
          <a:p>
            <a:pPr algn="r"/>
            <a:r>
              <a:rPr lang="en-US" sz="6000" i="1" dirty="0">
                <a:solidFill>
                  <a:srgbClr val="00A46B"/>
                </a:solidFill>
                <a:latin typeface="Jost Medium" pitchFamily="2" charset="77"/>
                <a:ea typeface="Jost Medium" pitchFamily="2" charset="77"/>
              </a:rPr>
              <a:t>Our Family Grows By One</a:t>
            </a:r>
          </a:p>
        </p:txBody>
      </p:sp>
      <p:sp>
        <p:nvSpPr>
          <p:cNvPr id="6" name="TextBox 5">
            <a:extLst>
              <a:ext uri="{FF2B5EF4-FFF2-40B4-BE49-F238E27FC236}">
                <a16:creationId xmlns:a16="http://schemas.microsoft.com/office/drawing/2014/main" id="{53F47893-CE93-6326-4861-71B0713BA813}"/>
              </a:ext>
            </a:extLst>
          </p:cNvPr>
          <p:cNvSpPr txBox="1"/>
          <p:nvPr/>
        </p:nvSpPr>
        <p:spPr>
          <a:xfrm>
            <a:off x="11502558" y="25383166"/>
            <a:ext cx="10646222" cy="1015663"/>
          </a:xfrm>
          <a:prstGeom prst="rect">
            <a:avLst/>
          </a:prstGeom>
          <a:noFill/>
          <a:ln>
            <a:noFill/>
          </a:ln>
        </p:spPr>
        <p:txBody>
          <a:bodyPr wrap="square">
            <a:spAutoFit/>
          </a:bodyPr>
          <a:lstStyle/>
          <a:p>
            <a:r>
              <a:rPr lang="en-US" sz="6000" i="1" dirty="0">
                <a:solidFill>
                  <a:srgbClr val="00A46B"/>
                </a:solidFill>
                <a:latin typeface="Jost Medium" pitchFamily="2" charset="77"/>
                <a:ea typeface="Jost Medium" pitchFamily="2" charset="77"/>
              </a:rPr>
              <a:t>Gardening Together</a:t>
            </a:r>
          </a:p>
        </p:txBody>
      </p:sp>
      <p:sp>
        <p:nvSpPr>
          <p:cNvPr id="7" name="TextBox 6">
            <a:extLst>
              <a:ext uri="{FF2B5EF4-FFF2-40B4-BE49-F238E27FC236}">
                <a16:creationId xmlns:a16="http://schemas.microsoft.com/office/drawing/2014/main" id="{E67EA1B0-3EA5-131C-178F-2356FDE5F423}"/>
              </a:ext>
            </a:extLst>
          </p:cNvPr>
          <p:cNvSpPr txBox="1"/>
          <p:nvPr/>
        </p:nvSpPr>
        <p:spPr>
          <a:xfrm>
            <a:off x="291443" y="28507039"/>
            <a:ext cx="10646231" cy="1015663"/>
          </a:xfrm>
          <a:prstGeom prst="rect">
            <a:avLst/>
          </a:prstGeom>
          <a:noFill/>
          <a:ln>
            <a:noFill/>
          </a:ln>
        </p:spPr>
        <p:txBody>
          <a:bodyPr wrap="square">
            <a:spAutoFit/>
          </a:bodyPr>
          <a:lstStyle/>
          <a:p>
            <a:pPr algn="r"/>
            <a:r>
              <a:rPr lang="en-US" sz="6000" i="1" dirty="0">
                <a:solidFill>
                  <a:srgbClr val="00A46B"/>
                </a:solidFill>
                <a:latin typeface="Jost Medium" pitchFamily="2" charset="77"/>
                <a:ea typeface="Jost Medium" pitchFamily="2" charset="77"/>
              </a:rPr>
              <a:t>Getting Married!</a:t>
            </a:r>
          </a:p>
        </p:txBody>
      </p:sp>
      <p:sp>
        <p:nvSpPr>
          <p:cNvPr id="27" name="TextBox 26">
            <a:extLst>
              <a:ext uri="{FF2B5EF4-FFF2-40B4-BE49-F238E27FC236}">
                <a16:creationId xmlns:a16="http://schemas.microsoft.com/office/drawing/2014/main" id="{4A577472-741A-16C1-9264-68E9FF6EA41C}"/>
              </a:ext>
            </a:extLst>
          </p:cNvPr>
          <p:cNvSpPr txBox="1"/>
          <p:nvPr/>
        </p:nvSpPr>
        <p:spPr>
          <a:xfrm>
            <a:off x="11502579" y="12547225"/>
            <a:ext cx="6403452" cy="1938992"/>
          </a:xfrm>
          <a:prstGeom prst="rect">
            <a:avLst/>
          </a:prstGeom>
          <a:noFill/>
          <a:ln>
            <a:noFill/>
          </a:ln>
        </p:spPr>
        <p:txBody>
          <a:bodyPr wrap="square">
            <a:spAutoFit/>
          </a:bodyPr>
          <a:lstStyle/>
          <a:p>
            <a:r>
              <a:rPr lang="en-US" sz="2400" dirty="0">
                <a:solidFill>
                  <a:srgbClr val="00A46B"/>
                </a:solidFill>
                <a:latin typeface="Jost Medium" pitchFamily="2" charset="77"/>
                <a:ea typeface="Jost Medium" pitchFamily="2" charset="77"/>
              </a:rPr>
              <a:t>Throughout the rest of summer and into the fall, we got to explore Ann Arbor and Southeast Michigan together: Dexter Cider Mill, Ferndale, and more! We also got to spend time with friends and meet new ones.</a:t>
            </a:r>
          </a:p>
        </p:txBody>
      </p:sp>
      <p:sp>
        <p:nvSpPr>
          <p:cNvPr id="28" name="TextBox 27">
            <a:extLst>
              <a:ext uri="{FF2B5EF4-FFF2-40B4-BE49-F238E27FC236}">
                <a16:creationId xmlns:a16="http://schemas.microsoft.com/office/drawing/2014/main" id="{56ABC4A1-0833-9B8E-DBED-CA45CEC6AA73}"/>
              </a:ext>
            </a:extLst>
          </p:cNvPr>
          <p:cNvSpPr txBox="1"/>
          <p:nvPr/>
        </p:nvSpPr>
        <p:spPr>
          <a:xfrm>
            <a:off x="11502579" y="8533303"/>
            <a:ext cx="6403452" cy="1938992"/>
          </a:xfrm>
          <a:prstGeom prst="rect">
            <a:avLst/>
          </a:prstGeom>
          <a:noFill/>
          <a:ln>
            <a:noFill/>
          </a:ln>
        </p:spPr>
        <p:txBody>
          <a:bodyPr wrap="square">
            <a:spAutoFit/>
          </a:bodyPr>
          <a:lstStyle/>
          <a:p>
            <a:r>
              <a:rPr lang="en-US" sz="2400" dirty="0">
                <a:solidFill>
                  <a:srgbClr val="00A46B"/>
                </a:solidFill>
                <a:latin typeface="Jost Medium" pitchFamily="2" charset="77"/>
                <a:ea typeface="Jost Medium" pitchFamily="2" charset="77"/>
              </a:rPr>
              <a:t>Gaurav introduced Sarah to AADL’s iconic Summer Game. It was a wonderful way to get to know each other, plus we got points at the end for some fun prizes. Little did we know the best prize would be each other ♡</a:t>
            </a:r>
          </a:p>
        </p:txBody>
      </p:sp>
      <p:sp>
        <p:nvSpPr>
          <p:cNvPr id="34" name="TextBox 33">
            <a:extLst>
              <a:ext uri="{FF2B5EF4-FFF2-40B4-BE49-F238E27FC236}">
                <a16:creationId xmlns:a16="http://schemas.microsoft.com/office/drawing/2014/main" id="{A1FB6DB0-5DDC-34FB-526A-2A298CF0F3F0}"/>
              </a:ext>
            </a:extLst>
          </p:cNvPr>
          <p:cNvSpPr txBox="1"/>
          <p:nvPr/>
        </p:nvSpPr>
        <p:spPr>
          <a:xfrm>
            <a:off x="11473434" y="17036690"/>
            <a:ext cx="6887725" cy="1938992"/>
          </a:xfrm>
          <a:prstGeom prst="rect">
            <a:avLst/>
          </a:prstGeom>
          <a:noFill/>
          <a:ln>
            <a:noFill/>
          </a:ln>
        </p:spPr>
        <p:txBody>
          <a:bodyPr wrap="square">
            <a:spAutoFit/>
          </a:bodyPr>
          <a:lstStyle/>
          <a:p>
            <a:r>
              <a:rPr lang="en-US" sz="2400" dirty="0">
                <a:solidFill>
                  <a:srgbClr val="00A46B"/>
                </a:solidFill>
                <a:latin typeface="Jost Medium" pitchFamily="2" charset="77"/>
                <a:ea typeface="Jost Medium" pitchFamily="2" charset="77"/>
              </a:rPr>
              <a:t>December is a time for coziness and art projects. We got our first tree, and with the help of our friends, painted ornaments and decorated. With a little bribing, the cats cooperated long enough for one photo as a whole family.</a:t>
            </a:r>
          </a:p>
        </p:txBody>
      </p:sp>
      <p:sp>
        <p:nvSpPr>
          <p:cNvPr id="35" name="TextBox 34">
            <a:extLst>
              <a:ext uri="{FF2B5EF4-FFF2-40B4-BE49-F238E27FC236}">
                <a16:creationId xmlns:a16="http://schemas.microsoft.com/office/drawing/2014/main" id="{FA6BD39F-462E-CA8A-49E2-D78748C3E70C}"/>
              </a:ext>
            </a:extLst>
          </p:cNvPr>
          <p:cNvSpPr txBox="1"/>
          <p:nvPr/>
        </p:nvSpPr>
        <p:spPr>
          <a:xfrm>
            <a:off x="11483248" y="21583923"/>
            <a:ext cx="6795836" cy="2308324"/>
          </a:xfrm>
          <a:prstGeom prst="rect">
            <a:avLst/>
          </a:prstGeom>
          <a:noFill/>
          <a:ln>
            <a:noFill/>
          </a:ln>
        </p:spPr>
        <p:txBody>
          <a:bodyPr wrap="square">
            <a:spAutoFit/>
          </a:bodyPr>
          <a:lstStyle/>
          <a:p>
            <a:r>
              <a:rPr lang="en-US" sz="2400" dirty="0">
                <a:solidFill>
                  <a:srgbClr val="00A46B"/>
                </a:solidFill>
                <a:latin typeface="Jost Medium" pitchFamily="2" charset="77"/>
                <a:ea typeface="Jost Medium" pitchFamily="2" charset="77"/>
              </a:rPr>
              <a:t>We love trains and try to take them as often as we can. So, of course, when we had the chance to go to San Francisco via Amtrak to attend a friend’s wedding, we jumped at the chance. It was a gorgeous route, and we got to meet some fun folks along the way.</a:t>
            </a:r>
          </a:p>
        </p:txBody>
      </p:sp>
      <p:sp>
        <p:nvSpPr>
          <p:cNvPr id="36" name="TextBox 35">
            <a:extLst>
              <a:ext uri="{FF2B5EF4-FFF2-40B4-BE49-F238E27FC236}">
                <a16:creationId xmlns:a16="http://schemas.microsoft.com/office/drawing/2014/main" id="{94B59B26-E93A-AF24-7CB9-352710691580}"/>
              </a:ext>
            </a:extLst>
          </p:cNvPr>
          <p:cNvSpPr txBox="1"/>
          <p:nvPr/>
        </p:nvSpPr>
        <p:spPr>
          <a:xfrm>
            <a:off x="11669307" y="26312396"/>
            <a:ext cx="6435728" cy="1569660"/>
          </a:xfrm>
          <a:prstGeom prst="rect">
            <a:avLst/>
          </a:prstGeom>
          <a:noFill/>
          <a:ln>
            <a:noFill/>
          </a:ln>
        </p:spPr>
        <p:txBody>
          <a:bodyPr wrap="square">
            <a:spAutoFit/>
          </a:bodyPr>
          <a:lstStyle/>
          <a:p>
            <a:r>
              <a:rPr lang="en-US" sz="2400" dirty="0">
                <a:solidFill>
                  <a:srgbClr val="00A46B"/>
                </a:solidFill>
                <a:latin typeface="Jost Medium" pitchFamily="2" charset="77"/>
                <a:ea typeface="Jost Medium" pitchFamily="2" charset="77"/>
              </a:rPr>
              <a:t>We started small with our balcony garden and have now expanded to a Project Grow community garden raised bed. We’re excited to continue gardening for years to come.</a:t>
            </a:r>
          </a:p>
        </p:txBody>
      </p:sp>
      <p:sp>
        <p:nvSpPr>
          <p:cNvPr id="37" name="TextBox 36">
            <a:extLst>
              <a:ext uri="{FF2B5EF4-FFF2-40B4-BE49-F238E27FC236}">
                <a16:creationId xmlns:a16="http://schemas.microsoft.com/office/drawing/2014/main" id="{E551141A-81FF-8015-35B2-2B3CA68156C5}"/>
              </a:ext>
            </a:extLst>
          </p:cNvPr>
          <p:cNvSpPr txBox="1"/>
          <p:nvPr/>
        </p:nvSpPr>
        <p:spPr>
          <a:xfrm>
            <a:off x="5146469" y="29418046"/>
            <a:ext cx="5818808" cy="1200329"/>
          </a:xfrm>
          <a:prstGeom prst="rect">
            <a:avLst/>
          </a:prstGeom>
          <a:noFill/>
          <a:ln>
            <a:noFill/>
          </a:ln>
        </p:spPr>
        <p:txBody>
          <a:bodyPr wrap="square">
            <a:spAutoFit/>
          </a:bodyPr>
          <a:lstStyle/>
          <a:p>
            <a:pPr algn="r"/>
            <a:r>
              <a:rPr lang="en-US" sz="2400" dirty="0">
                <a:solidFill>
                  <a:srgbClr val="00A46B"/>
                </a:solidFill>
                <a:latin typeface="Jost Medium" pitchFamily="2" charset="77"/>
                <a:ea typeface="Jost Medium" pitchFamily="2" charset="77"/>
              </a:rPr>
              <a:t>And now we’re here! We’re so happy to be able to celebrate today, and many future years, with you ♡</a:t>
            </a:r>
          </a:p>
        </p:txBody>
      </p:sp>
      <p:sp>
        <p:nvSpPr>
          <p:cNvPr id="38" name="TextBox 37">
            <a:extLst>
              <a:ext uri="{FF2B5EF4-FFF2-40B4-BE49-F238E27FC236}">
                <a16:creationId xmlns:a16="http://schemas.microsoft.com/office/drawing/2014/main" id="{DA4F4027-CE9C-D8EC-2CF0-B86A6B2DF4A7}"/>
              </a:ext>
            </a:extLst>
          </p:cNvPr>
          <p:cNvSpPr txBox="1"/>
          <p:nvPr/>
        </p:nvSpPr>
        <p:spPr>
          <a:xfrm>
            <a:off x="5768632" y="24089699"/>
            <a:ext cx="5070706" cy="2308324"/>
          </a:xfrm>
          <a:prstGeom prst="rect">
            <a:avLst/>
          </a:prstGeom>
          <a:noFill/>
          <a:ln>
            <a:noFill/>
          </a:ln>
        </p:spPr>
        <p:txBody>
          <a:bodyPr wrap="square">
            <a:spAutoFit/>
          </a:bodyPr>
          <a:lstStyle/>
          <a:p>
            <a:pPr algn="r"/>
            <a:r>
              <a:rPr lang="en-US" sz="2400" dirty="0">
                <a:solidFill>
                  <a:srgbClr val="00A46B"/>
                </a:solidFill>
                <a:latin typeface="Jost Medium" pitchFamily="2" charset="77"/>
                <a:ea typeface="Jost Medium" pitchFamily="2" charset="77"/>
              </a:rPr>
              <a:t>On a spontaneous visit to the Huron Valley Humane Society in June, we met a snuggle bug of a kitten we named Sesame and welcomed him into our home. Now Juniper and Midnight have a brother!</a:t>
            </a:r>
          </a:p>
        </p:txBody>
      </p:sp>
      <p:sp>
        <p:nvSpPr>
          <p:cNvPr id="39" name="TextBox 38">
            <a:extLst>
              <a:ext uri="{FF2B5EF4-FFF2-40B4-BE49-F238E27FC236}">
                <a16:creationId xmlns:a16="http://schemas.microsoft.com/office/drawing/2014/main" id="{7E658F92-33AB-2052-D919-6F0AA06FED8D}"/>
              </a:ext>
            </a:extLst>
          </p:cNvPr>
          <p:cNvSpPr txBox="1"/>
          <p:nvPr/>
        </p:nvSpPr>
        <p:spPr>
          <a:xfrm>
            <a:off x="5768631" y="11466725"/>
            <a:ext cx="5080791" cy="2308324"/>
          </a:xfrm>
          <a:prstGeom prst="rect">
            <a:avLst/>
          </a:prstGeom>
          <a:noFill/>
          <a:ln>
            <a:noFill/>
          </a:ln>
        </p:spPr>
        <p:txBody>
          <a:bodyPr wrap="square">
            <a:spAutoFit/>
          </a:bodyPr>
          <a:lstStyle/>
          <a:p>
            <a:pPr algn="r"/>
            <a:r>
              <a:rPr lang="en-US" sz="2400" dirty="0">
                <a:solidFill>
                  <a:srgbClr val="00A46B"/>
                </a:solidFill>
                <a:latin typeface="Jost Medium" pitchFamily="2" charset="77"/>
                <a:ea typeface="Jost Medium" pitchFamily="2" charset="77"/>
              </a:rPr>
              <a:t>The forecast said that the aurora borealis would be viewable from Mackinaw City, so we took a quick road trip. Unfortunately, no aurora was seen but that’s okay, we only had eyes for each other anyway.</a:t>
            </a:r>
          </a:p>
        </p:txBody>
      </p:sp>
      <p:sp>
        <p:nvSpPr>
          <p:cNvPr id="40" name="TextBox 39">
            <a:extLst>
              <a:ext uri="{FF2B5EF4-FFF2-40B4-BE49-F238E27FC236}">
                <a16:creationId xmlns:a16="http://schemas.microsoft.com/office/drawing/2014/main" id="{A46E1DFF-D50F-1EF8-A52C-5465951D7BCA}"/>
              </a:ext>
            </a:extLst>
          </p:cNvPr>
          <p:cNvSpPr txBox="1"/>
          <p:nvPr/>
        </p:nvSpPr>
        <p:spPr>
          <a:xfrm>
            <a:off x="4446689" y="7217529"/>
            <a:ext cx="6421538" cy="2677656"/>
          </a:xfrm>
          <a:prstGeom prst="rect">
            <a:avLst/>
          </a:prstGeom>
          <a:noFill/>
          <a:ln>
            <a:noFill/>
          </a:ln>
        </p:spPr>
        <p:txBody>
          <a:bodyPr wrap="square">
            <a:spAutoFit/>
          </a:bodyPr>
          <a:lstStyle/>
          <a:p>
            <a:pPr algn="r"/>
            <a:r>
              <a:rPr lang="en-US" sz="2400" dirty="0">
                <a:solidFill>
                  <a:srgbClr val="00A46B"/>
                </a:solidFill>
                <a:latin typeface="Jost Medium" pitchFamily="2" charset="77"/>
                <a:ea typeface="Jost Medium" pitchFamily="2" charset="77"/>
              </a:rPr>
              <a:t>We met on March 2, 2023 at Circ trivia. Sarah was eager to learn some factoids before returning to comps studying and Gaurav was looking forward to meeting new folks. Over questions about movies and history, we found we had a lot in common and really enjoyed talking to each other.</a:t>
            </a:r>
          </a:p>
        </p:txBody>
      </p:sp>
      <p:cxnSp>
        <p:nvCxnSpPr>
          <p:cNvPr id="54" name="Straight Connector 53">
            <a:extLst>
              <a:ext uri="{FF2B5EF4-FFF2-40B4-BE49-F238E27FC236}">
                <a16:creationId xmlns:a16="http://schemas.microsoft.com/office/drawing/2014/main" id="{49368EB1-E461-2C6E-5B0E-AA4840B77C7A}"/>
              </a:ext>
            </a:extLst>
          </p:cNvPr>
          <p:cNvCxnSpPr>
            <a:cxnSpLocks/>
          </p:cNvCxnSpPr>
          <p:nvPr/>
        </p:nvCxnSpPr>
        <p:spPr>
          <a:xfrm>
            <a:off x="10953136" y="11032311"/>
            <a:ext cx="236733" cy="0"/>
          </a:xfrm>
          <a:prstGeom prst="line">
            <a:avLst/>
          </a:prstGeom>
          <a:ln w="38100">
            <a:solidFill>
              <a:srgbClr val="04A46B"/>
            </a:solidFill>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310BA76E-52DD-2E76-3ACA-9A9D27C1F77B}"/>
              </a:ext>
            </a:extLst>
          </p:cNvPr>
          <p:cNvCxnSpPr>
            <a:cxnSpLocks/>
          </p:cNvCxnSpPr>
          <p:nvPr/>
        </p:nvCxnSpPr>
        <p:spPr>
          <a:xfrm>
            <a:off x="11163770" y="12157426"/>
            <a:ext cx="236733" cy="0"/>
          </a:xfrm>
          <a:prstGeom prst="line">
            <a:avLst/>
          </a:prstGeom>
          <a:ln w="38100">
            <a:solidFill>
              <a:srgbClr val="04A46B"/>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D02CEFBE-7164-14D2-5FAD-71F0D5C5D733}"/>
              </a:ext>
            </a:extLst>
          </p:cNvPr>
          <p:cNvCxnSpPr>
            <a:cxnSpLocks/>
          </p:cNvCxnSpPr>
          <p:nvPr/>
        </p:nvCxnSpPr>
        <p:spPr>
          <a:xfrm>
            <a:off x="10942449" y="6747030"/>
            <a:ext cx="236733" cy="0"/>
          </a:xfrm>
          <a:prstGeom prst="line">
            <a:avLst/>
          </a:prstGeom>
          <a:ln w="38100">
            <a:solidFill>
              <a:srgbClr val="04A46B"/>
            </a:solidFill>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B7FCD1B7-3207-D3A4-8299-F9A61D3E68A8}"/>
              </a:ext>
            </a:extLst>
          </p:cNvPr>
          <p:cNvCxnSpPr>
            <a:cxnSpLocks/>
          </p:cNvCxnSpPr>
          <p:nvPr/>
        </p:nvCxnSpPr>
        <p:spPr>
          <a:xfrm>
            <a:off x="10953136" y="15240047"/>
            <a:ext cx="236733" cy="0"/>
          </a:xfrm>
          <a:prstGeom prst="line">
            <a:avLst/>
          </a:prstGeom>
          <a:ln w="38100">
            <a:solidFill>
              <a:srgbClr val="04A46B"/>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ADEA68F2-E4E0-1BE0-5F8A-EC27BE14360B}"/>
              </a:ext>
            </a:extLst>
          </p:cNvPr>
          <p:cNvCxnSpPr>
            <a:cxnSpLocks/>
          </p:cNvCxnSpPr>
          <p:nvPr/>
        </p:nvCxnSpPr>
        <p:spPr>
          <a:xfrm>
            <a:off x="10947633" y="19866074"/>
            <a:ext cx="236733" cy="0"/>
          </a:xfrm>
          <a:prstGeom prst="line">
            <a:avLst/>
          </a:prstGeom>
          <a:ln w="38100">
            <a:solidFill>
              <a:srgbClr val="04A46B"/>
            </a:solidFill>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797DEC0F-C233-F13C-7AD5-71C4CBD978DA}"/>
              </a:ext>
            </a:extLst>
          </p:cNvPr>
          <p:cNvCxnSpPr>
            <a:cxnSpLocks/>
          </p:cNvCxnSpPr>
          <p:nvPr/>
        </p:nvCxnSpPr>
        <p:spPr>
          <a:xfrm>
            <a:off x="10927037" y="23722087"/>
            <a:ext cx="236733" cy="0"/>
          </a:xfrm>
          <a:prstGeom prst="line">
            <a:avLst/>
          </a:prstGeom>
          <a:ln w="38100">
            <a:solidFill>
              <a:srgbClr val="04A46B"/>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E0E79361-73A6-5DDB-F9C5-9EA470BBFB0A}"/>
              </a:ext>
            </a:extLst>
          </p:cNvPr>
          <p:cNvCxnSpPr>
            <a:cxnSpLocks/>
          </p:cNvCxnSpPr>
          <p:nvPr/>
        </p:nvCxnSpPr>
        <p:spPr>
          <a:xfrm>
            <a:off x="10927037" y="29022660"/>
            <a:ext cx="236733" cy="0"/>
          </a:xfrm>
          <a:prstGeom prst="line">
            <a:avLst/>
          </a:prstGeom>
          <a:ln w="38100">
            <a:solidFill>
              <a:srgbClr val="04A46B"/>
            </a:solidFill>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5C35829B-79C5-11AB-D051-BC9C738B55EC}"/>
              </a:ext>
            </a:extLst>
          </p:cNvPr>
          <p:cNvCxnSpPr>
            <a:cxnSpLocks/>
          </p:cNvCxnSpPr>
          <p:nvPr/>
        </p:nvCxnSpPr>
        <p:spPr>
          <a:xfrm>
            <a:off x="11172787" y="8086725"/>
            <a:ext cx="236733" cy="0"/>
          </a:xfrm>
          <a:prstGeom prst="line">
            <a:avLst/>
          </a:prstGeom>
          <a:ln w="38100">
            <a:solidFill>
              <a:srgbClr val="04A46B"/>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F4241512-4BCA-3AFE-61D6-9E988964277E}"/>
              </a:ext>
            </a:extLst>
          </p:cNvPr>
          <p:cNvCxnSpPr>
            <a:cxnSpLocks/>
          </p:cNvCxnSpPr>
          <p:nvPr/>
        </p:nvCxnSpPr>
        <p:spPr>
          <a:xfrm>
            <a:off x="11163770" y="16560296"/>
            <a:ext cx="236733" cy="0"/>
          </a:xfrm>
          <a:prstGeom prst="line">
            <a:avLst/>
          </a:prstGeom>
          <a:ln w="38100">
            <a:solidFill>
              <a:srgbClr val="04A46B"/>
            </a:solidFill>
          </a:ln>
        </p:spPr>
        <p:style>
          <a:lnRef idx="2">
            <a:schemeClr val="accent1"/>
          </a:lnRef>
          <a:fillRef idx="0">
            <a:schemeClr val="accent1"/>
          </a:fillRef>
          <a:effectRef idx="1">
            <a:schemeClr val="accent1"/>
          </a:effectRef>
          <a:fontRef idx="minor">
            <a:schemeClr val="tx1"/>
          </a:fontRef>
        </p:style>
      </p:cxnSp>
      <p:cxnSp>
        <p:nvCxnSpPr>
          <p:cNvPr id="1024" name="Straight Connector 1023">
            <a:extLst>
              <a:ext uri="{FF2B5EF4-FFF2-40B4-BE49-F238E27FC236}">
                <a16:creationId xmlns:a16="http://schemas.microsoft.com/office/drawing/2014/main" id="{E95AC028-A38C-EDC6-095F-0A59333428C0}"/>
              </a:ext>
            </a:extLst>
          </p:cNvPr>
          <p:cNvCxnSpPr>
            <a:cxnSpLocks/>
          </p:cNvCxnSpPr>
          <p:nvPr/>
        </p:nvCxnSpPr>
        <p:spPr>
          <a:xfrm>
            <a:off x="11181176" y="21240725"/>
            <a:ext cx="236733" cy="0"/>
          </a:xfrm>
          <a:prstGeom prst="line">
            <a:avLst/>
          </a:prstGeom>
          <a:ln w="38100">
            <a:solidFill>
              <a:srgbClr val="04A46B"/>
            </a:solidFill>
          </a:ln>
        </p:spPr>
        <p:style>
          <a:lnRef idx="2">
            <a:schemeClr val="accent1"/>
          </a:lnRef>
          <a:fillRef idx="0">
            <a:schemeClr val="accent1"/>
          </a:fillRef>
          <a:effectRef idx="1">
            <a:schemeClr val="accent1"/>
          </a:effectRef>
          <a:fontRef idx="minor">
            <a:schemeClr val="tx1"/>
          </a:fontRef>
        </p:style>
      </p:cxnSp>
      <p:cxnSp>
        <p:nvCxnSpPr>
          <p:cNvPr id="1025" name="Straight Connector 1024">
            <a:extLst>
              <a:ext uri="{FF2B5EF4-FFF2-40B4-BE49-F238E27FC236}">
                <a16:creationId xmlns:a16="http://schemas.microsoft.com/office/drawing/2014/main" id="{68DDA1AB-A42B-0F6A-AE65-C0B9D87589C5}"/>
              </a:ext>
            </a:extLst>
          </p:cNvPr>
          <p:cNvCxnSpPr>
            <a:cxnSpLocks/>
          </p:cNvCxnSpPr>
          <p:nvPr/>
        </p:nvCxnSpPr>
        <p:spPr>
          <a:xfrm>
            <a:off x="11163770" y="25890378"/>
            <a:ext cx="236733" cy="0"/>
          </a:xfrm>
          <a:prstGeom prst="line">
            <a:avLst/>
          </a:prstGeom>
          <a:ln w="38100">
            <a:solidFill>
              <a:srgbClr val="04A46B"/>
            </a:solidFill>
          </a:ln>
        </p:spPr>
        <p:style>
          <a:lnRef idx="2">
            <a:schemeClr val="accent1"/>
          </a:lnRef>
          <a:fillRef idx="0">
            <a:schemeClr val="accent1"/>
          </a:fillRef>
          <a:effectRef idx="1">
            <a:schemeClr val="accent1"/>
          </a:effectRef>
          <a:fontRef idx="minor">
            <a:schemeClr val="tx1"/>
          </a:fontRef>
        </p:style>
      </p:cxnSp>
      <p:sp>
        <p:nvSpPr>
          <p:cNvPr id="1027" name="TextBox 1026">
            <a:extLst>
              <a:ext uri="{FF2B5EF4-FFF2-40B4-BE49-F238E27FC236}">
                <a16:creationId xmlns:a16="http://schemas.microsoft.com/office/drawing/2014/main" id="{A266A2CA-5C58-294A-2E67-D8F32842B604}"/>
              </a:ext>
            </a:extLst>
          </p:cNvPr>
          <p:cNvSpPr txBox="1"/>
          <p:nvPr/>
        </p:nvSpPr>
        <p:spPr>
          <a:xfrm>
            <a:off x="10670463" y="5925062"/>
            <a:ext cx="1017437" cy="461665"/>
          </a:xfrm>
          <a:prstGeom prst="rect">
            <a:avLst/>
          </a:prstGeom>
          <a:solidFill>
            <a:srgbClr val="FAF5F6"/>
          </a:solidFill>
          <a:ln>
            <a:noFill/>
          </a:ln>
        </p:spPr>
        <p:txBody>
          <a:bodyPr wrap="square">
            <a:spAutoFit/>
          </a:bodyPr>
          <a:lstStyle/>
          <a:p>
            <a:pPr algn="ctr"/>
            <a:r>
              <a:rPr lang="en-US" sz="2400" dirty="0">
                <a:solidFill>
                  <a:srgbClr val="00A46B"/>
                </a:solidFill>
                <a:latin typeface="Jost Medium" pitchFamily="2" charset="77"/>
                <a:ea typeface="Jost Medium" pitchFamily="2" charset="77"/>
              </a:rPr>
              <a:t>2023</a:t>
            </a:r>
          </a:p>
        </p:txBody>
      </p:sp>
      <p:sp>
        <p:nvSpPr>
          <p:cNvPr id="1029" name="TextBox 1028">
            <a:extLst>
              <a:ext uri="{FF2B5EF4-FFF2-40B4-BE49-F238E27FC236}">
                <a16:creationId xmlns:a16="http://schemas.microsoft.com/office/drawing/2014/main" id="{980C4616-040F-DE89-B753-2922F753C5DF}"/>
              </a:ext>
            </a:extLst>
          </p:cNvPr>
          <p:cNvSpPr txBox="1"/>
          <p:nvPr/>
        </p:nvSpPr>
        <p:spPr>
          <a:xfrm>
            <a:off x="10670463" y="19039686"/>
            <a:ext cx="1017437" cy="461665"/>
          </a:xfrm>
          <a:prstGeom prst="rect">
            <a:avLst/>
          </a:prstGeom>
          <a:solidFill>
            <a:srgbClr val="FAF5F6"/>
          </a:solidFill>
          <a:ln>
            <a:noFill/>
          </a:ln>
        </p:spPr>
        <p:txBody>
          <a:bodyPr wrap="square">
            <a:spAutoFit/>
          </a:bodyPr>
          <a:lstStyle/>
          <a:p>
            <a:pPr algn="ctr"/>
            <a:r>
              <a:rPr lang="en-US" sz="2400" dirty="0">
                <a:solidFill>
                  <a:srgbClr val="00A46B"/>
                </a:solidFill>
                <a:latin typeface="Jost Medium" pitchFamily="2" charset="77"/>
                <a:ea typeface="Jost Medium" pitchFamily="2" charset="77"/>
              </a:rPr>
              <a:t>2024</a:t>
            </a:r>
          </a:p>
        </p:txBody>
      </p:sp>
      <p:sp>
        <p:nvSpPr>
          <p:cNvPr id="1030" name="TextBox 1029">
            <a:extLst>
              <a:ext uri="{FF2B5EF4-FFF2-40B4-BE49-F238E27FC236}">
                <a16:creationId xmlns:a16="http://schemas.microsoft.com/office/drawing/2014/main" id="{B18F43C9-0B81-447E-42DC-80E0B6190831}"/>
              </a:ext>
            </a:extLst>
          </p:cNvPr>
          <p:cNvSpPr txBox="1"/>
          <p:nvPr/>
        </p:nvSpPr>
        <p:spPr>
          <a:xfrm>
            <a:off x="10664068" y="28057323"/>
            <a:ext cx="1017437" cy="461665"/>
          </a:xfrm>
          <a:prstGeom prst="rect">
            <a:avLst/>
          </a:prstGeom>
          <a:solidFill>
            <a:srgbClr val="FAF5F6"/>
          </a:solidFill>
          <a:ln>
            <a:noFill/>
          </a:ln>
        </p:spPr>
        <p:txBody>
          <a:bodyPr wrap="square">
            <a:spAutoFit/>
          </a:bodyPr>
          <a:lstStyle/>
          <a:p>
            <a:pPr algn="ctr"/>
            <a:r>
              <a:rPr lang="en-US" sz="2400" dirty="0">
                <a:solidFill>
                  <a:srgbClr val="00A46B"/>
                </a:solidFill>
                <a:latin typeface="Jost Medium" pitchFamily="2" charset="77"/>
                <a:ea typeface="Jost Medium" pitchFamily="2" charset="77"/>
              </a:rPr>
              <a:t>2025</a:t>
            </a:r>
          </a:p>
        </p:txBody>
      </p:sp>
      <p:sp>
        <p:nvSpPr>
          <p:cNvPr id="1033" name="Title 1">
            <a:extLst>
              <a:ext uri="{FF2B5EF4-FFF2-40B4-BE49-F238E27FC236}">
                <a16:creationId xmlns:a16="http://schemas.microsoft.com/office/drawing/2014/main" id="{C3ABAC60-AF0B-92A1-2FE4-8329F98F586E}"/>
              </a:ext>
            </a:extLst>
          </p:cNvPr>
          <p:cNvSpPr txBox="1">
            <a:spLocks/>
          </p:cNvSpPr>
          <p:nvPr/>
        </p:nvSpPr>
        <p:spPr>
          <a:xfrm>
            <a:off x="-2" y="1575267"/>
            <a:ext cx="21945599" cy="4410906"/>
          </a:xfrm>
          <a:prstGeom prst="rect">
            <a:avLst/>
          </a:prstGeom>
        </p:spPr>
        <p:txBody>
          <a:bodyPr vert="horz" lIns="91440" tIns="45720" rIns="91440" bIns="45720" rtlCol="0" anchor="ctr">
            <a:normAutofit/>
          </a:bodyPr>
          <a:lstStyle>
            <a:lvl1pPr algn="ctr" defTabSz="2194560" rtl="0" eaLnBrk="1" latinLnBrk="0" hangingPunct="1">
              <a:lnSpc>
                <a:spcPct val="90000"/>
              </a:lnSpc>
              <a:spcBef>
                <a:spcPct val="0"/>
              </a:spcBef>
              <a:buNone/>
              <a:defRPr sz="14400" kern="1200">
                <a:solidFill>
                  <a:schemeClr val="tx1"/>
                </a:solidFill>
                <a:latin typeface="+mj-lt"/>
                <a:ea typeface="+mj-ea"/>
                <a:cs typeface="+mj-cs"/>
              </a:defRPr>
            </a:lvl1pPr>
          </a:lstStyle>
          <a:p>
            <a:r>
              <a:rPr lang="en-US" sz="22900" dirty="0">
                <a:solidFill>
                  <a:srgbClr val="00A46B"/>
                </a:solidFill>
                <a:latin typeface="Ephesis" pitchFamily="2" charset="77"/>
              </a:rPr>
              <a:t>  Sarah + Gaurav</a:t>
            </a:r>
            <a:endParaRPr lang="en-US" sz="19100" dirty="0">
              <a:solidFill>
                <a:srgbClr val="00A46B"/>
              </a:solidFill>
              <a:latin typeface="Ephesis" pitchFamily="2" charset="77"/>
            </a:endParaRPr>
          </a:p>
        </p:txBody>
      </p:sp>
      <p:sp>
        <p:nvSpPr>
          <p:cNvPr id="1034" name="TextBox 1033">
            <a:extLst>
              <a:ext uri="{FF2B5EF4-FFF2-40B4-BE49-F238E27FC236}">
                <a16:creationId xmlns:a16="http://schemas.microsoft.com/office/drawing/2014/main" id="{09E708A8-9BC3-4BC8-EF94-D8CA25E694B2}"/>
              </a:ext>
            </a:extLst>
          </p:cNvPr>
          <p:cNvSpPr txBox="1"/>
          <p:nvPr/>
        </p:nvSpPr>
        <p:spPr>
          <a:xfrm>
            <a:off x="24863" y="1034044"/>
            <a:ext cx="21945600" cy="923330"/>
          </a:xfrm>
          <a:prstGeom prst="rect">
            <a:avLst/>
          </a:prstGeom>
          <a:noFill/>
        </p:spPr>
        <p:txBody>
          <a:bodyPr wrap="square">
            <a:spAutoFit/>
          </a:bodyPr>
          <a:lstStyle/>
          <a:p>
            <a:pPr algn="ctr"/>
            <a:r>
              <a:rPr lang="en-US" sz="5400" b="1" cap="small" dirty="0">
                <a:solidFill>
                  <a:srgbClr val="00A46B"/>
                </a:solidFill>
                <a:latin typeface="Jost Medium" pitchFamily="2" charset="77"/>
                <a:ea typeface="Jost Medium" pitchFamily="2" charset="77"/>
              </a:rPr>
              <a:t>Our Story</a:t>
            </a:r>
          </a:p>
        </p:txBody>
      </p:sp>
      <p:sp>
        <p:nvSpPr>
          <p:cNvPr id="1035" name="TextBox 1034">
            <a:extLst>
              <a:ext uri="{FF2B5EF4-FFF2-40B4-BE49-F238E27FC236}">
                <a16:creationId xmlns:a16="http://schemas.microsoft.com/office/drawing/2014/main" id="{E67E897A-DFE9-9A25-76BC-875E96714367}"/>
              </a:ext>
            </a:extLst>
          </p:cNvPr>
          <p:cNvSpPr txBox="1"/>
          <p:nvPr/>
        </p:nvSpPr>
        <p:spPr>
          <a:xfrm>
            <a:off x="4664976" y="15771103"/>
            <a:ext cx="6000577" cy="2677656"/>
          </a:xfrm>
          <a:prstGeom prst="rect">
            <a:avLst/>
          </a:prstGeom>
          <a:noFill/>
          <a:ln>
            <a:noFill/>
          </a:ln>
        </p:spPr>
        <p:txBody>
          <a:bodyPr wrap="square">
            <a:spAutoFit/>
          </a:bodyPr>
          <a:lstStyle/>
          <a:p>
            <a:pPr algn="r"/>
            <a:r>
              <a:rPr lang="en-US" sz="2400" dirty="0">
                <a:solidFill>
                  <a:srgbClr val="00A46B"/>
                </a:solidFill>
                <a:latin typeface="Jost Medium" pitchFamily="2" charset="77"/>
                <a:ea typeface="Jost Medium" pitchFamily="2" charset="77"/>
              </a:rPr>
              <a:t>Did you know there’s a crossword tournament called </a:t>
            </a:r>
            <a:r>
              <a:rPr lang="en-US" sz="2400" dirty="0" err="1">
                <a:solidFill>
                  <a:srgbClr val="00A46B"/>
                </a:solidFill>
                <a:latin typeface="Jost Medium" pitchFamily="2" charset="77"/>
                <a:ea typeface="Jost Medium" pitchFamily="2" charset="77"/>
              </a:rPr>
              <a:t>Lollapuzzoola</a:t>
            </a:r>
            <a:r>
              <a:rPr lang="en-US" sz="2400" dirty="0">
                <a:solidFill>
                  <a:srgbClr val="00A46B"/>
                </a:solidFill>
                <a:latin typeface="Jost Medium" pitchFamily="2" charset="77"/>
                <a:ea typeface="Jost Medium" pitchFamily="2" charset="77"/>
              </a:rPr>
              <a:t>? Sarah didn’t! But Gaurav did and as soon as Sarah heard about it, she was all in. We’ve been going every year since 2023 and look forward to keeping this tradition for years to come.</a:t>
            </a:r>
          </a:p>
        </p:txBody>
      </p:sp>
      <p:sp>
        <p:nvSpPr>
          <p:cNvPr id="1036" name="TextBox 1035">
            <a:extLst>
              <a:ext uri="{FF2B5EF4-FFF2-40B4-BE49-F238E27FC236}">
                <a16:creationId xmlns:a16="http://schemas.microsoft.com/office/drawing/2014/main" id="{F3C53FE8-AB28-6E5F-B22F-3842D7631F2C}"/>
              </a:ext>
            </a:extLst>
          </p:cNvPr>
          <p:cNvSpPr txBox="1"/>
          <p:nvPr/>
        </p:nvSpPr>
        <p:spPr>
          <a:xfrm>
            <a:off x="5095397" y="20267794"/>
            <a:ext cx="5550825" cy="1569660"/>
          </a:xfrm>
          <a:prstGeom prst="rect">
            <a:avLst/>
          </a:prstGeom>
          <a:noFill/>
          <a:ln>
            <a:noFill/>
          </a:ln>
        </p:spPr>
        <p:txBody>
          <a:bodyPr wrap="square">
            <a:spAutoFit/>
          </a:bodyPr>
          <a:lstStyle/>
          <a:p>
            <a:pPr algn="r"/>
            <a:r>
              <a:rPr lang="en-US" sz="2400" dirty="0">
                <a:solidFill>
                  <a:srgbClr val="00A46B"/>
                </a:solidFill>
                <a:latin typeface="Jost Medium" pitchFamily="2" charset="77"/>
                <a:ea typeface="Jost Medium" pitchFamily="2" charset="77"/>
              </a:rPr>
              <a:t>The moon covered the sun for a brief time, and we just had to be there. We drove down to Ohio and explored some wonderful small towns too.</a:t>
            </a:r>
          </a:p>
        </p:txBody>
      </p:sp>
      <p:pic>
        <p:nvPicPr>
          <p:cNvPr id="1037" name="Picture 1036">
            <a:extLst>
              <a:ext uri="{FF2B5EF4-FFF2-40B4-BE49-F238E27FC236}">
                <a16:creationId xmlns:a16="http://schemas.microsoft.com/office/drawing/2014/main" id="{1C77E213-E93C-68B0-F28D-4D69342FA5D1}"/>
              </a:ext>
            </a:extLst>
          </p:cNvPr>
          <p:cNvPicPr>
            <a:picLocks noChangeAspect="1"/>
          </p:cNvPicPr>
          <p:nvPr/>
        </p:nvPicPr>
        <p:blipFill>
          <a:blip r:embed="rId4"/>
          <a:stretch>
            <a:fillRect/>
          </a:stretch>
        </p:blipFill>
        <p:spPr>
          <a:xfrm>
            <a:off x="465105" y="15826188"/>
            <a:ext cx="3980865" cy="2985650"/>
          </a:xfrm>
          <a:prstGeom prst="rect">
            <a:avLst/>
          </a:prstGeom>
        </p:spPr>
      </p:pic>
      <p:pic>
        <p:nvPicPr>
          <p:cNvPr id="1038" name="Picture 1037">
            <a:extLst>
              <a:ext uri="{FF2B5EF4-FFF2-40B4-BE49-F238E27FC236}">
                <a16:creationId xmlns:a16="http://schemas.microsoft.com/office/drawing/2014/main" id="{936F6ACD-3440-C774-43E8-BD719A276CF1}"/>
              </a:ext>
            </a:extLst>
          </p:cNvPr>
          <p:cNvPicPr>
            <a:picLocks noChangeAspect="1"/>
          </p:cNvPicPr>
          <p:nvPr/>
        </p:nvPicPr>
        <p:blipFill>
          <a:blip r:embed="rId5"/>
          <a:stretch>
            <a:fillRect/>
          </a:stretch>
        </p:blipFill>
        <p:spPr>
          <a:xfrm>
            <a:off x="17999089" y="6538124"/>
            <a:ext cx="3310618" cy="4414158"/>
          </a:xfrm>
          <a:prstGeom prst="rect">
            <a:avLst/>
          </a:prstGeom>
        </p:spPr>
      </p:pic>
      <p:pic>
        <p:nvPicPr>
          <p:cNvPr id="1039" name="Picture 1038">
            <a:extLst>
              <a:ext uri="{FF2B5EF4-FFF2-40B4-BE49-F238E27FC236}">
                <a16:creationId xmlns:a16="http://schemas.microsoft.com/office/drawing/2014/main" id="{55A083A8-053C-00FB-50C5-3D43AE7451AF}"/>
              </a:ext>
            </a:extLst>
          </p:cNvPr>
          <p:cNvPicPr>
            <a:picLocks noChangeAspect="1"/>
          </p:cNvPicPr>
          <p:nvPr/>
        </p:nvPicPr>
        <p:blipFill>
          <a:blip r:embed="rId6"/>
          <a:srcRect l="17966" t="21780" r="41662" b="17777"/>
          <a:stretch>
            <a:fillRect/>
          </a:stretch>
        </p:blipFill>
        <p:spPr>
          <a:xfrm>
            <a:off x="301709" y="11161100"/>
            <a:ext cx="2863041" cy="3214756"/>
          </a:xfrm>
          <a:prstGeom prst="rect">
            <a:avLst/>
          </a:prstGeom>
        </p:spPr>
      </p:pic>
      <p:pic>
        <p:nvPicPr>
          <p:cNvPr id="1040" name="Picture 1039">
            <a:extLst>
              <a:ext uri="{FF2B5EF4-FFF2-40B4-BE49-F238E27FC236}">
                <a16:creationId xmlns:a16="http://schemas.microsoft.com/office/drawing/2014/main" id="{5196C806-56E5-B12D-8F63-400C77976126}"/>
              </a:ext>
            </a:extLst>
          </p:cNvPr>
          <p:cNvPicPr>
            <a:picLocks noChangeAspect="1"/>
          </p:cNvPicPr>
          <p:nvPr/>
        </p:nvPicPr>
        <p:blipFill>
          <a:blip r:embed="rId7"/>
          <a:srcRect l="34119" t="14132" r="21676" b="-482"/>
          <a:stretch>
            <a:fillRect/>
          </a:stretch>
        </p:blipFill>
        <p:spPr>
          <a:xfrm>
            <a:off x="2958957" y="10344400"/>
            <a:ext cx="2616812" cy="3833914"/>
          </a:xfrm>
          <a:prstGeom prst="rect">
            <a:avLst/>
          </a:prstGeom>
        </p:spPr>
      </p:pic>
      <p:pic>
        <p:nvPicPr>
          <p:cNvPr id="1041" name="Picture 1040">
            <a:extLst>
              <a:ext uri="{FF2B5EF4-FFF2-40B4-BE49-F238E27FC236}">
                <a16:creationId xmlns:a16="http://schemas.microsoft.com/office/drawing/2014/main" id="{516455C6-D37B-927F-DDB9-FDBA1CBC9D9C}"/>
              </a:ext>
            </a:extLst>
          </p:cNvPr>
          <p:cNvPicPr>
            <a:picLocks noChangeAspect="1"/>
          </p:cNvPicPr>
          <p:nvPr/>
        </p:nvPicPr>
        <p:blipFill>
          <a:blip r:embed="rId8"/>
          <a:stretch>
            <a:fillRect/>
          </a:stretch>
        </p:blipFill>
        <p:spPr>
          <a:xfrm>
            <a:off x="17993898" y="11530600"/>
            <a:ext cx="3310619" cy="4414157"/>
          </a:xfrm>
          <a:prstGeom prst="rect">
            <a:avLst/>
          </a:prstGeom>
        </p:spPr>
      </p:pic>
      <p:pic>
        <p:nvPicPr>
          <p:cNvPr id="1042" name="Picture 1041">
            <a:extLst>
              <a:ext uri="{FF2B5EF4-FFF2-40B4-BE49-F238E27FC236}">
                <a16:creationId xmlns:a16="http://schemas.microsoft.com/office/drawing/2014/main" id="{A0898DF9-0159-6BEC-4825-A07587792142}"/>
              </a:ext>
            </a:extLst>
          </p:cNvPr>
          <p:cNvPicPr>
            <a:picLocks noChangeAspect="1"/>
          </p:cNvPicPr>
          <p:nvPr/>
        </p:nvPicPr>
        <p:blipFill>
          <a:blip r:embed="rId9"/>
          <a:stretch>
            <a:fillRect/>
          </a:stretch>
        </p:blipFill>
        <p:spPr>
          <a:xfrm>
            <a:off x="559771" y="19502634"/>
            <a:ext cx="4228379" cy="3171284"/>
          </a:xfrm>
          <a:prstGeom prst="rect">
            <a:avLst/>
          </a:prstGeom>
        </p:spPr>
      </p:pic>
      <p:pic>
        <p:nvPicPr>
          <p:cNvPr id="1043" name="Picture 1042">
            <a:extLst>
              <a:ext uri="{FF2B5EF4-FFF2-40B4-BE49-F238E27FC236}">
                <a16:creationId xmlns:a16="http://schemas.microsoft.com/office/drawing/2014/main" id="{BCCB8734-B9D7-4AD1-5A92-412EE0863741}"/>
              </a:ext>
            </a:extLst>
          </p:cNvPr>
          <p:cNvPicPr>
            <a:picLocks noChangeAspect="1"/>
          </p:cNvPicPr>
          <p:nvPr/>
        </p:nvPicPr>
        <p:blipFill>
          <a:blip r:embed="rId10"/>
          <a:stretch>
            <a:fillRect/>
          </a:stretch>
        </p:blipFill>
        <p:spPr>
          <a:xfrm>
            <a:off x="357807" y="28487888"/>
            <a:ext cx="4635092" cy="3476319"/>
          </a:xfrm>
          <a:prstGeom prst="rect">
            <a:avLst/>
          </a:prstGeom>
        </p:spPr>
      </p:pic>
      <p:pic>
        <p:nvPicPr>
          <p:cNvPr id="1044" name="Picture 1043">
            <a:extLst>
              <a:ext uri="{FF2B5EF4-FFF2-40B4-BE49-F238E27FC236}">
                <a16:creationId xmlns:a16="http://schemas.microsoft.com/office/drawing/2014/main" id="{313B329D-A884-7433-CA71-0C3C2D9E037A}"/>
              </a:ext>
            </a:extLst>
          </p:cNvPr>
          <p:cNvPicPr>
            <a:picLocks noChangeAspect="1"/>
          </p:cNvPicPr>
          <p:nvPr/>
        </p:nvPicPr>
        <p:blipFill>
          <a:blip r:embed="rId11"/>
          <a:stretch>
            <a:fillRect/>
          </a:stretch>
        </p:blipFill>
        <p:spPr>
          <a:xfrm>
            <a:off x="18279083" y="17134232"/>
            <a:ext cx="2651952" cy="3535935"/>
          </a:xfrm>
          <a:prstGeom prst="rect">
            <a:avLst/>
          </a:prstGeom>
        </p:spPr>
      </p:pic>
      <p:pic>
        <p:nvPicPr>
          <p:cNvPr id="1045" name="Picture 1044">
            <a:extLst>
              <a:ext uri="{FF2B5EF4-FFF2-40B4-BE49-F238E27FC236}">
                <a16:creationId xmlns:a16="http://schemas.microsoft.com/office/drawing/2014/main" id="{F520548C-6EA5-FD4B-129A-0DCE07BD0737}"/>
              </a:ext>
            </a:extLst>
          </p:cNvPr>
          <p:cNvPicPr>
            <a:picLocks noChangeAspect="1"/>
          </p:cNvPicPr>
          <p:nvPr/>
        </p:nvPicPr>
        <p:blipFill>
          <a:blip r:embed="rId12"/>
          <a:stretch>
            <a:fillRect/>
          </a:stretch>
        </p:blipFill>
        <p:spPr>
          <a:xfrm>
            <a:off x="465105" y="7044373"/>
            <a:ext cx="3441722" cy="2643242"/>
          </a:xfrm>
          <a:prstGeom prst="rect">
            <a:avLst/>
          </a:prstGeom>
        </p:spPr>
      </p:pic>
      <p:pic>
        <p:nvPicPr>
          <p:cNvPr id="1046" name="Picture 1045" descr="A person sitting on a couch with a computer and a cat&#10;&#10;AI-generated content may be incorrect.">
            <a:extLst>
              <a:ext uri="{FF2B5EF4-FFF2-40B4-BE49-F238E27FC236}">
                <a16:creationId xmlns:a16="http://schemas.microsoft.com/office/drawing/2014/main" id="{1DCE5BE8-1BAD-47DC-4B0F-0E9B6426E3A2}"/>
              </a:ext>
            </a:extLst>
          </p:cNvPr>
          <p:cNvPicPr>
            <a:picLocks noChangeAspect="1"/>
          </p:cNvPicPr>
          <p:nvPr/>
        </p:nvPicPr>
        <p:blipFill>
          <a:blip r:embed="rId13"/>
          <a:srcRect l="22604"/>
          <a:stretch>
            <a:fillRect/>
          </a:stretch>
        </p:blipFill>
        <p:spPr>
          <a:xfrm>
            <a:off x="291443" y="24350802"/>
            <a:ext cx="2873308" cy="2784376"/>
          </a:xfrm>
          <a:prstGeom prst="rect">
            <a:avLst/>
          </a:prstGeom>
        </p:spPr>
      </p:pic>
      <p:pic>
        <p:nvPicPr>
          <p:cNvPr id="1047" name="Picture 1046">
            <a:extLst>
              <a:ext uri="{FF2B5EF4-FFF2-40B4-BE49-F238E27FC236}">
                <a16:creationId xmlns:a16="http://schemas.microsoft.com/office/drawing/2014/main" id="{F1D0FF06-07EA-A2B1-3F2A-EA0786F1B0C0}"/>
              </a:ext>
            </a:extLst>
          </p:cNvPr>
          <p:cNvPicPr>
            <a:picLocks noChangeAspect="1"/>
          </p:cNvPicPr>
          <p:nvPr/>
        </p:nvPicPr>
        <p:blipFill>
          <a:blip r:embed="rId14"/>
          <a:stretch>
            <a:fillRect/>
          </a:stretch>
        </p:blipFill>
        <p:spPr>
          <a:xfrm>
            <a:off x="3068095" y="24141476"/>
            <a:ext cx="2607245" cy="3476327"/>
          </a:xfrm>
          <a:prstGeom prst="rect">
            <a:avLst/>
          </a:prstGeom>
        </p:spPr>
      </p:pic>
      <p:pic>
        <p:nvPicPr>
          <p:cNvPr id="1048" name="Picture 1047">
            <a:extLst>
              <a:ext uri="{FF2B5EF4-FFF2-40B4-BE49-F238E27FC236}">
                <a16:creationId xmlns:a16="http://schemas.microsoft.com/office/drawing/2014/main" id="{0FB51CF6-9BA9-B4FE-C5CE-FBCD2D9C03E7}"/>
              </a:ext>
            </a:extLst>
          </p:cNvPr>
          <p:cNvPicPr>
            <a:picLocks noChangeAspect="1"/>
          </p:cNvPicPr>
          <p:nvPr/>
        </p:nvPicPr>
        <p:blipFill>
          <a:blip r:embed="rId15"/>
          <a:srcRect l="3557" t="7696" r="10777" b="4695"/>
          <a:stretch>
            <a:fillRect/>
          </a:stretch>
        </p:blipFill>
        <p:spPr>
          <a:xfrm>
            <a:off x="18328501" y="21687478"/>
            <a:ext cx="2602533" cy="3548796"/>
          </a:xfrm>
          <a:prstGeom prst="rect">
            <a:avLst/>
          </a:prstGeom>
        </p:spPr>
      </p:pic>
      <p:pic>
        <p:nvPicPr>
          <p:cNvPr id="1049" name="Picture 2" descr="No description available.">
            <a:extLst>
              <a:ext uri="{FF2B5EF4-FFF2-40B4-BE49-F238E27FC236}">
                <a16:creationId xmlns:a16="http://schemas.microsoft.com/office/drawing/2014/main" id="{B17C0476-5BAC-FCB9-0384-C865CB91D14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300624" y="26301337"/>
            <a:ext cx="2671279" cy="3561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735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5F6"/>
        </a:solidFill>
        <a:effectLst/>
      </p:bgPr>
    </p:bg>
    <p:spTree>
      <p:nvGrpSpPr>
        <p:cNvPr id="1" name="">
          <a:extLst>
            <a:ext uri="{FF2B5EF4-FFF2-40B4-BE49-F238E27FC236}">
              <a16:creationId xmlns:a16="http://schemas.microsoft.com/office/drawing/2014/main" id="{B04A43AC-B032-156A-D93F-17FDDF823B96}"/>
            </a:ext>
          </a:extLst>
        </p:cNvPr>
        <p:cNvGrpSpPr/>
        <p:nvPr/>
      </p:nvGrpSpPr>
      <p:grpSpPr>
        <a:xfrm>
          <a:off x="0" y="0"/>
          <a:ext cx="0" cy="0"/>
          <a:chOff x="0" y="0"/>
          <a:chExt cx="0" cy="0"/>
        </a:xfrm>
      </p:grpSpPr>
      <p:pic>
        <p:nvPicPr>
          <p:cNvPr id="1028" name="Picture 4">
            <a:extLst>
              <a:ext uri="{FF2B5EF4-FFF2-40B4-BE49-F238E27FC236}">
                <a16:creationId xmlns:a16="http://schemas.microsoft.com/office/drawing/2014/main" id="{FF0FA203-D644-91B9-EFEB-764903C653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10371" y="25226681"/>
            <a:ext cx="6635227" cy="769171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DD50EF1-223C-35EE-06F0-E11EB897D9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4985660" cy="5131149"/>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10650606-6256-2C31-B25B-A953A5780AA2}"/>
              </a:ext>
            </a:extLst>
          </p:cNvPr>
          <p:cNvCxnSpPr>
            <a:cxnSpLocks/>
          </p:cNvCxnSpPr>
          <p:nvPr/>
        </p:nvCxnSpPr>
        <p:spPr>
          <a:xfrm>
            <a:off x="11176000" y="5638223"/>
            <a:ext cx="0" cy="25141265"/>
          </a:xfrm>
          <a:prstGeom prst="line">
            <a:avLst/>
          </a:prstGeom>
          <a:ln w="57150">
            <a:solidFill>
              <a:srgbClr val="04A46B"/>
            </a:solidFill>
            <a:headEnd type="oval" w="med" len="med"/>
            <a:tailEnd type="triangle" w="med" len="med"/>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AF8CA2C1-6127-1C8A-A79B-99ABC67AA6F5}"/>
              </a:ext>
            </a:extLst>
          </p:cNvPr>
          <p:cNvSpPr txBox="1"/>
          <p:nvPr/>
        </p:nvSpPr>
        <p:spPr>
          <a:xfrm>
            <a:off x="203196" y="6242545"/>
            <a:ext cx="10646231" cy="1015663"/>
          </a:xfrm>
          <a:prstGeom prst="rect">
            <a:avLst/>
          </a:prstGeom>
          <a:noFill/>
          <a:ln>
            <a:noFill/>
          </a:ln>
        </p:spPr>
        <p:txBody>
          <a:bodyPr wrap="square">
            <a:spAutoFit/>
          </a:bodyPr>
          <a:lstStyle/>
          <a:p>
            <a:pPr algn="r"/>
            <a:r>
              <a:rPr lang="en-US" sz="6000" i="1" dirty="0">
                <a:solidFill>
                  <a:srgbClr val="00A46B"/>
                </a:solidFill>
                <a:latin typeface="Jost Medium" pitchFamily="2" charset="77"/>
                <a:ea typeface="Jost Medium" pitchFamily="2" charset="77"/>
              </a:rPr>
              <a:t>Meet Cute</a:t>
            </a:r>
          </a:p>
        </p:txBody>
      </p:sp>
      <p:sp>
        <p:nvSpPr>
          <p:cNvPr id="10" name="TextBox 9">
            <a:extLst>
              <a:ext uri="{FF2B5EF4-FFF2-40B4-BE49-F238E27FC236}">
                <a16:creationId xmlns:a16="http://schemas.microsoft.com/office/drawing/2014/main" id="{5FCDFB1D-87CB-033F-8F92-4478C4D1AA27}"/>
              </a:ext>
            </a:extLst>
          </p:cNvPr>
          <p:cNvSpPr txBox="1"/>
          <p:nvPr/>
        </p:nvSpPr>
        <p:spPr>
          <a:xfrm>
            <a:off x="11502578" y="7610444"/>
            <a:ext cx="10646222" cy="1015663"/>
          </a:xfrm>
          <a:prstGeom prst="rect">
            <a:avLst/>
          </a:prstGeom>
          <a:noFill/>
          <a:ln>
            <a:noFill/>
          </a:ln>
        </p:spPr>
        <p:txBody>
          <a:bodyPr wrap="square">
            <a:spAutoFit/>
          </a:bodyPr>
          <a:lstStyle/>
          <a:p>
            <a:r>
              <a:rPr lang="en-US" sz="6000" i="1" dirty="0">
                <a:solidFill>
                  <a:srgbClr val="00A46B"/>
                </a:solidFill>
                <a:latin typeface="Jost Medium" pitchFamily="2" charset="77"/>
                <a:ea typeface="Jost Medium" pitchFamily="2" charset="77"/>
              </a:rPr>
              <a:t>Summer Game</a:t>
            </a:r>
          </a:p>
        </p:txBody>
      </p:sp>
      <p:sp>
        <p:nvSpPr>
          <p:cNvPr id="11" name="TextBox 10">
            <a:extLst>
              <a:ext uri="{FF2B5EF4-FFF2-40B4-BE49-F238E27FC236}">
                <a16:creationId xmlns:a16="http://schemas.microsoft.com/office/drawing/2014/main" id="{BE6047B6-9591-DC87-6576-E6BAAABED5E4}"/>
              </a:ext>
            </a:extLst>
          </p:cNvPr>
          <p:cNvSpPr txBox="1"/>
          <p:nvPr/>
        </p:nvSpPr>
        <p:spPr>
          <a:xfrm>
            <a:off x="203200" y="10496209"/>
            <a:ext cx="10646231" cy="1015663"/>
          </a:xfrm>
          <a:prstGeom prst="rect">
            <a:avLst/>
          </a:prstGeom>
          <a:noFill/>
          <a:ln>
            <a:noFill/>
          </a:ln>
        </p:spPr>
        <p:txBody>
          <a:bodyPr wrap="square">
            <a:spAutoFit/>
          </a:bodyPr>
          <a:lstStyle/>
          <a:p>
            <a:pPr algn="r"/>
            <a:r>
              <a:rPr lang="en-US" sz="6000" i="1" dirty="0">
                <a:solidFill>
                  <a:srgbClr val="00A46B"/>
                </a:solidFill>
                <a:latin typeface="Jost Medium" pitchFamily="2" charset="77"/>
                <a:ea typeface="Jost Medium" pitchFamily="2" charset="77"/>
              </a:rPr>
              <a:t>Mackinaw City</a:t>
            </a:r>
          </a:p>
        </p:txBody>
      </p:sp>
      <p:sp>
        <p:nvSpPr>
          <p:cNvPr id="12" name="TextBox 11">
            <a:extLst>
              <a:ext uri="{FF2B5EF4-FFF2-40B4-BE49-F238E27FC236}">
                <a16:creationId xmlns:a16="http://schemas.microsoft.com/office/drawing/2014/main" id="{7596A09D-FF33-4470-F1CA-033F322AFC3B}"/>
              </a:ext>
            </a:extLst>
          </p:cNvPr>
          <p:cNvSpPr txBox="1"/>
          <p:nvPr/>
        </p:nvSpPr>
        <p:spPr>
          <a:xfrm>
            <a:off x="203200" y="14703768"/>
            <a:ext cx="10646231" cy="1015663"/>
          </a:xfrm>
          <a:prstGeom prst="rect">
            <a:avLst/>
          </a:prstGeom>
          <a:noFill/>
          <a:ln>
            <a:noFill/>
          </a:ln>
        </p:spPr>
        <p:txBody>
          <a:bodyPr wrap="square">
            <a:spAutoFit/>
          </a:bodyPr>
          <a:lstStyle/>
          <a:p>
            <a:pPr algn="r"/>
            <a:r>
              <a:rPr lang="en-US" sz="6000" i="1" dirty="0">
                <a:solidFill>
                  <a:srgbClr val="00A46B"/>
                </a:solidFill>
                <a:latin typeface="Jost Medium" pitchFamily="2" charset="77"/>
                <a:ea typeface="Jost Medium" pitchFamily="2" charset="77"/>
              </a:rPr>
              <a:t>First Crossword Tournament</a:t>
            </a:r>
          </a:p>
        </p:txBody>
      </p:sp>
      <p:sp>
        <p:nvSpPr>
          <p:cNvPr id="13" name="TextBox 12">
            <a:extLst>
              <a:ext uri="{FF2B5EF4-FFF2-40B4-BE49-F238E27FC236}">
                <a16:creationId xmlns:a16="http://schemas.microsoft.com/office/drawing/2014/main" id="{E669DB62-97BC-D455-8C16-50DD5DDFA42E}"/>
              </a:ext>
            </a:extLst>
          </p:cNvPr>
          <p:cNvSpPr txBox="1"/>
          <p:nvPr/>
        </p:nvSpPr>
        <p:spPr>
          <a:xfrm>
            <a:off x="11502578" y="16111424"/>
            <a:ext cx="10646222" cy="1015663"/>
          </a:xfrm>
          <a:prstGeom prst="rect">
            <a:avLst/>
          </a:prstGeom>
          <a:noFill/>
          <a:ln>
            <a:noFill/>
          </a:ln>
        </p:spPr>
        <p:txBody>
          <a:bodyPr wrap="square">
            <a:spAutoFit/>
          </a:bodyPr>
          <a:lstStyle/>
          <a:p>
            <a:r>
              <a:rPr lang="en-US" sz="6000" i="1" dirty="0">
                <a:solidFill>
                  <a:srgbClr val="00A46B"/>
                </a:solidFill>
                <a:latin typeface="Jost Medium" pitchFamily="2" charset="77"/>
                <a:ea typeface="Jost Medium" pitchFamily="2" charset="77"/>
              </a:rPr>
              <a:t>First Holiday Season Together</a:t>
            </a:r>
          </a:p>
        </p:txBody>
      </p:sp>
      <p:sp>
        <p:nvSpPr>
          <p:cNvPr id="14" name="TextBox 13">
            <a:extLst>
              <a:ext uri="{FF2B5EF4-FFF2-40B4-BE49-F238E27FC236}">
                <a16:creationId xmlns:a16="http://schemas.microsoft.com/office/drawing/2014/main" id="{823833EE-8A26-8881-A432-5A33EB7EACE1}"/>
              </a:ext>
            </a:extLst>
          </p:cNvPr>
          <p:cNvSpPr txBox="1"/>
          <p:nvPr/>
        </p:nvSpPr>
        <p:spPr>
          <a:xfrm>
            <a:off x="203200" y="19340712"/>
            <a:ext cx="10646231" cy="1015663"/>
          </a:xfrm>
          <a:prstGeom prst="rect">
            <a:avLst/>
          </a:prstGeom>
          <a:noFill/>
          <a:ln>
            <a:noFill/>
          </a:ln>
        </p:spPr>
        <p:txBody>
          <a:bodyPr wrap="square">
            <a:spAutoFit/>
          </a:bodyPr>
          <a:lstStyle/>
          <a:p>
            <a:pPr algn="r"/>
            <a:r>
              <a:rPr lang="en-US" sz="6000" i="1" dirty="0">
                <a:solidFill>
                  <a:srgbClr val="00A46B"/>
                </a:solidFill>
                <a:latin typeface="Jost Medium" pitchFamily="2" charset="77"/>
                <a:ea typeface="Jost Medium" pitchFamily="2" charset="77"/>
              </a:rPr>
              <a:t>Solar Eclipse</a:t>
            </a:r>
          </a:p>
        </p:txBody>
      </p:sp>
      <p:sp>
        <p:nvSpPr>
          <p:cNvPr id="15" name="TextBox 14">
            <a:extLst>
              <a:ext uri="{FF2B5EF4-FFF2-40B4-BE49-F238E27FC236}">
                <a16:creationId xmlns:a16="http://schemas.microsoft.com/office/drawing/2014/main" id="{91369F28-E3FC-834B-568A-A583B78F4699}"/>
              </a:ext>
            </a:extLst>
          </p:cNvPr>
          <p:cNvSpPr txBox="1"/>
          <p:nvPr/>
        </p:nvSpPr>
        <p:spPr>
          <a:xfrm>
            <a:off x="11502566" y="11705081"/>
            <a:ext cx="10646222" cy="1015663"/>
          </a:xfrm>
          <a:prstGeom prst="rect">
            <a:avLst/>
          </a:prstGeom>
          <a:noFill/>
          <a:ln>
            <a:noFill/>
          </a:ln>
        </p:spPr>
        <p:txBody>
          <a:bodyPr wrap="square">
            <a:spAutoFit/>
          </a:bodyPr>
          <a:lstStyle/>
          <a:p>
            <a:r>
              <a:rPr lang="en-US" sz="6000" i="1" dirty="0">
                <a:solidFill>
                  <a:srgbClr val="00A46B"/>
                </a:solidFill>
                <a:latin typeface="Jost Medium" pitchFamily="2" charset="77"/>
                <a:ea typeface="Jost Medium" pitchFamily="2" charset="77"/>
              </a:rPr>
              <a:t>First Dates</a:t>
            </a:r>
          </a:p>
        </p:txBody>
      </p:sp>
      <p:sp>
        <p:nvSpPr>
          <p:cNvPr id="16" name="TextBox 15">
            <a:extLst>
              <a:ext uri="{FF2B5EF4-FFF2-40B4-BE49-F238E27FC236}">
                <a16:creationId xmlns:a16="http://schemas.microsoft.com/office/drawing/2014/main" id="{76129983-1BF4-DE5B-A37D-33E63C7186EB}"/>
              </a:ext>
            </a:extLst>
          </p:cNvPr>
          <p:cNvSpPr txBox="1"/>
          <p:nvPr/>
        </p:nvSpPr>
        <p:spPr>
          <a:xfrm>
            <a:off x="11502566" y="20740324"/>
            <a:ext cx="10646222" cy="1015663"/>
          </a:xfrm>
          <a:prstGeom prst="rect">
            <a:avLst/>
          </a:prstGeom>
          <a:noFill/>
          <a:ln>
            <a:noFill/>
          </a:ln>
        </p:spPr>
        <p:txBody>
          <a:bodyPr wrap="square">
            <a:spAutoFit/>
          </a:bodyPr>
          <a:lstStyle/>
          <a:p>
            <a:r>
              <a:rPr lang="en-US" sz="6000" i="1" dirty="0">
                <a:solidFill>
                  <a:srgbClr val="00A46B"/>
                </a:solidFill>
                <a:latin typeface="Jost Medium" pitchFamily="2" charset="77"/>
                <a:ea typeface="Jost Medium" pitchFamily="2" charset="77"/>
              </a:rPr>
              <a:t>Amtrak to San Francisco</a:t>
            </a:r>
          </a:p>
        </p:txBody>
      </p:sp>
      <p:sp>
        <p:nvSpPr>
          <p:cNvPr id="3" name="TextBox 2">
            <a:extLst>
              <a:ext uri="{FF2B5EF4-FFF2-40B4-BE49-F238E27FC236}">
                <a16:creationId xmlns:a16="http://schemas.microsoft.com/office/drawing/2014/main" id="{75E821B2-9565-1DEE-CC4F-C411E66C67B7}"/>
              </a:ext>
            </a:extLst>
          </p:cNvPr>
          <p:cNvSpPr txBox="1"/>
          <p:nvPr/>
        </p:nvSpPr>
        <p:spPr>
          <a:xfrm>
            <a:off x="203192" y="23205161"/>
            <a:ext cx="10646231" cy="1015663"/>
          </a:xfrm>
          <a:prstGeom prst="rect">
            <a:avLst/>
          </a:prstGeom>
          <a:noFill/>
          <a:ln>
            <a:noFill/>
          </a:ln>
        </p:spPr>
        <p:txBody>
          <a:bodyPr wrap="square">
            <a:spAutoFit/>
          </a:bodyPr>
          <a:lstStyle/>
          <a:p>
            <a:pPr algn="r"/>
            <a:r>
              <a:rPr lang="en-US" sz="6000" i="1" dirty="0">
                <a:solidFill>
                  <a:srgbClr val="00A46B"/>
                </a:solidFill>
                <a:latin typeface="Jost Medium" pitchFamily="2" charset="77"/>
                <a:ea typeface="Jost Medium" pitchFamily="2" charset="77"/>
              </a:rPr>
              <a:t>Our Family Grows By One</a:t>
            </a:r>
          </a:p>
        </p:txBody>
      </p:sp>
      <p:sp>
        <p:nvSpPr>
          <p:cNvPr id="6" name="TextBox 5">
            <a:extLst>
              <a:ext uri="{FF2B5EF4-FFF2-40B4-BE49-F238E27FC236}">
                <a16:creationId xmlns:a16="http://schemas.microsoft.com/office/drawing/2014/main" id="{4FB3A27C-3E20-054E-6556-6D32C6A18B3F}"/>
              </a:ext>
            </a:extLst>
          </p:cNvPr>
          <p:cNvSpPr txBox="1"/>
          <p:nvPr/>
        </p:nvSpPr>
        <p:spPr>
          <a:xfrm>
            <a:off x="11502558" y="25383166"/>
            <a:ext cx="10646222" cy="1015663"/>
          </a:xfrm>
          <a:prstGeom prst="rect">
            <a:avLst/>
          </a:prstGeom>
          <a:noFill/>
          <a:ln>
            <a:noFill/>
          </a:ln>
        </p:spPr>
        <p:txBody>
          <a:bodyPr wrap="square">
            <a:spAutoFit/>
          </a:bodyPr>
          <a:lstStyle/>
          <a:p>
            <a:r>
              <a:rPr lang="en-US" sz="6000" i="1" dirty="0">
                <a:solidFill>
                  <a:srgbClr val="00A46B"/>
                </a:solidFill>
                <a:latin typeface="Jost Medium" pitchFamily="2" charset="77"/>
                <a:ea typeface="Jost Medium" pitchFamily="2" charset="77"/>
              </a:rPr>
              <a:t>Gardening Together</a:t>
            </a:r>
          </a:p>
        </p:txBody>
      </p:sp>
      <p:sp>
        <p:nvSpPr>
          <p:cNvPr id="7" name="TextBox 6">
            <a:extLst>
              <a:ext uri="{FF2B5EF4-FFF2-40B4-BE49-F238E27FC236}">
                <a16:creationId xmlns:a16="http://schemas.microsoft.com/office/drawing/2014/main" id="{F76D2DF8-2E15-7C5C-0DAA-92E5ADEC305D}"/>
              </a:ext>
            </a:extLst>
          </p:cNvPr>
          <p:cNvSpPr txBox="1"/>
          <p:nvPr/>
        </p:nvSpPr>
        <p:spPr>
          <a:xfrm>
            <a:off x="291443" y="28507039"/>
            <a:ext cx="10646231" cy="1015663"/>
          </a:xfrm>
          <a:prstGeom prst="rect">
            <a:avLst/>
          </a:prstGeom>
          <a:noFill/>
          <a:ln>
            <a:noFill/>
          </a:ln>
        </p:spPr>
        <p:txBody>
          <a:bodyPr wrap="square">
            <a:spAutoFit/>
          </a:bodyPr>
          <a:lstStyle/>
          <a:p>
            <a:pPr algn="r"/>
            <a:r>
              <a:rPr lang="en-US" sz="6000" i="1" dirty="0">
                <a:solidFill>
                  <a:srgbClr val="00A46B"/>
                </a:solidFill>
                <a:latin typeface="Jost Medium" pitchFamily="2" charset="77"/>
                <a:ea typeface="Jost Medium" pitchFamily="2" charset="77"/>
              </a:rPr>
              <a:t>Getting Married!</a:t>
            </a:r>
          </a:p>
        </p:txBody>
      </p:sp>
      <p:sp>
        <p:nvSpPr>
          <p:cNvPr id="27" name="TextBox 26">
            <a:extLst>
              <a:ext uri="{FF2B5EF4-FFF2-40B4-BE49-F238E27FC236}">
                <a16:creationId xmlns:a16="http://schemas.microsoft.com/office/drawing/2014/main" id="{BD0A4E76-680B-E048-9841-8F359AE41FDB}"/>
              </a:ext>
            </a:extLst>
          </p:cNvPr>
          <p:cNvSpPr txBox="1"/>
          <p:nvPr/>
        </p:nvSpPr>
        <p:spPr>
          <a:xfrm>
            <a:off x="11502579" y="12547225"/>
            <a:ext cx="6403452" cy="1938992"/>
          </a:xfrm>
          <a:prstGeom prst="rect">
            <a:avLst/>
          </a:prstGeom>
          <a:noFill/>
          <a:ln>
            <a:noFill/>
          </a:ln>
        </p:spPr>
        <p:txBody>
          <a:bodyPr wrap="square">
            <a:spAutoFit/>
          </a:bodyPr>
          <a:lstStyle/>
          <a:p>
            <a:r>
              <a:rPr lang="en-US" sz="2400" dirty="0">
                <a:solidFill>
                  <a:srgbClr val="00A46B"/>
                </a:solidFill>
                <a:latin typeface="Jost Medium" pitchFamily="2" charset="77"/>
                <a:ea typeface="Jost Medium" pitchFamily="2" charset="77"/>
              </a:rPr>
              <a:t>Throughout the rest of summer and into the fall, we got to explore Ann Arbor and Southeast Michigan together: Dexter Cider Mill, Ferndale, and more! We also got to spend time with friends and meet new ones.</a:t>
            </a:r>
          </a:p>
        </p:txBody>
      </p:sp>
      <p:sp>
        <p:nvSpPr>
          <p:cNvPr id="28" name="TextBox 27">
            <a:extLst>
              <a:ext uri="{FF2B5EF4-FFF2-40B4-BE49-F238E27FC236}">
                <a16:creationId xmlns:a16="http://schemas.microsoft.com/office/drawing/2014/main" id="{9BE7C701-A15E-57C9-5D96-C6EABEDF6B3A}"/>
              </a:ext>
            </a:extLst>
          </p:cNvPr>
          <p:cNvSpPr txBox="1"/>
          <p:nvPr/>
        </p:nvSpPr>
        <p:spPr>
          <a:xfrm>
            <a:off x="11502579" y="8533303"/>
            <a:ext cx="6403452" cy="1938992"/>
          </a:xfrm>
          <a:prstGeom prst="rect">
            <a:avLst/>
          </a:prstGeom>
          <a:noFill/>
          <a:ln>
            <a:noFill/>
          </a:ln>
        </p:spPr>
        <p:txBody>
          <a:bodyPr wrap="square">
            <a:spAutoFit/>
          </a:bodyPr>
          <a:lstStyle/>
          <a:p>
            <a:r>
              <a:rPr lang="en-US" sz="2400" dirty="0">
                <a:solidFill>
                  <a:srgbClr val="00A46B"/>
                </a:solidFill>
                <a:latin typeface="Jost Medium" pitchFamily="2" charset="77"/>
                <a:ea typeface="Jost Medium" pitchFamily="2" charset="77"/>
              </a:rPr>
              <a:t>Gaurav introduced Sarah to AADL’s iconic Summer Game. It was a wonderful way to get to know each other, plus we got points at the end for some fun prizes. Little did we know the best prize would be each other ♡</a:t>
            </a:r>
          </a:p>
        </p:txBody>
      </p:sp>
      <p:sp>
        <p:nvSpPr>
          <p:cNvPr id="34" name="TextBox 33">
            <a:extLst>
              <a:ext uri="{FF2B5EF4-FFF2-40B4-BE49-F238E27FC236}">
                <a16:creationId xmlns:a16="http://schemas.microsoft.com/office/drawing/2014/main" id="{57233265-5B32-8B99-D818-031D2E9B907C}"/>
              </a:ext>
            </a:extLst>
          </p:cNvPr>
          <p:cNvSpPr txBox="1"/>
          <p:nvPr/>
        </p:nvSpPr>
        <p:spPr>
          <a:xfrm>
            <a:off x="11473434" y="17036690"/>
            <a:ext cx="6887725" cy="1938992"/>
          </a:xfrm>
          <a:prstGeom prst="rect">
            <a:avLst/>
          </a:prstGeom>
          <a:noFill/>
          <a:ln>
            <a:noFill/>
          </a:ln>
        </p:spPr>
        <p:txBody>
          <a:bodyPr wrap="square">
            <a:spAutoFit/>
          </a:bodyPr>
          <a:lstStyle/>
          <a:p>
            <a:r>
              <a:rPr lang="en-US" sz="2400" dirty="0">
                <a:solidFill>
                  <a:srgbClr val="00A46B"/>
                </a:solidFill>
                <a:latin typeface="Jost Medium" pitchFamily="2" charset="77"/>
                <a:ea typeface="Jost Medium" pitchFamily="2" charset="77"/>
              </a:rPr>
              <a:t>December is a time for coziness and art projects. We got our first tree, and with the help of our friends, painted ornaments and decorated. With a little bribing, the cats cooperated long enough for one photo as a whole family.</a:t>
            </a:r>
          </a:p>
        </p:txBody>
      </p:sp>
      <p:sp>
        <p:nvSpPr>
          <p:cNvPr id="35" name="TextBox 34">
            <a:extLst>
              <a:ext uri="{FF2B5EF4-FFF2-40B4-BE49-F238E27FC236}">
                <a16:creationId xmlns:a16="http://schemas.microsoft.com/office/drawing/2014/main" id="{18C22F21-74B2-650F-2BE3-E637ECBE2965}"/>
              </a:ext>
            </a:extLst>
          </p:cNvPr>
          <p:cNvSpPr txBox="1"/>
          <p:nvPr/>
        </p:nvSpPr>
        <p:spPr>
          <a:xfrm>
            <a:off x="11483248" y="21583923"/>
            <a:ext cx="6795836" cy="2308324"/>
          </a:xfrm>
          <a:prstGeom prst="rect">
            <a:avLst/>
          </a:prstGeom>
          <a:noFill/>
          <a:ln>
            <a:noFill/>
          </a:ln>
        </p:spPr>
        <p:txBody>
          <a:bodyPr wrap="square">
            <a:spAutoFit/>
          </a:bodyPr>
          <a:lstStyle/>
          <a:p>
            <a:r>
              <a:rPr lang="en-US" sz="2400" dirty="0">
                <a:solidFill>
                  <a:srgbClr val="00A46B"/>
                </a:solidFill>
                <a:latin typeface="Jost Medium" pitchFamily="2" charset="77"/>
                <a:ea typeface="Jost Medium" pitchFamily="2" charset="77"/>
              </a:rPr>
              <a:t>We love trains and try to take them as often as we can. So, of course, when we had the chance to go to San Francisco via Amtrak to attend a friend’s wedding, we jumped at the chance. It was a gorgeous route, and we got to meet some fun folks along the way.</a:t>
            </a:r>
          </a:p>
        </p:txBody>
      </p:sp>
      <p:sp>
        <p:nvSpPr>
          <p:cNvPr id="36" name="TextBox 35">
            <a:extLst>
              <a:ext uri="{FF2B5EF4-FFF2-40B4-BE49-F238E27FC236}">
                <a16:creationId xmlns:a16="http://schemas.microsoft.com/office/drawing/2014/main" id="{898D8DDB-554A-A52F-716A-936FB7B6304C}"/>
              </a:ext>
            </a:extLst>
          </p:cNvPr>
          <p:cNvSpPr txBox="1"/>
          <p:nvPr/>
        </p:nvSpPr>
        <p:spPr>
          <a:xfrm>
            <a:off x="11669307" y="26312396"/>
            <a:ext cx="6435728" cy="1569660"/>
          </a:xfrm>
          <a:prstGeom prst="rect">
            <a:avLst/>
          </a:prstGeom>
          <a:noFill/>
          <a:ln>
            <a:noFill/>
          </a:ln>
        </p:spPr>
        <p:txBody>
          <a:bodyPr wrap="square">
            <a:spAutoFit/>
          </a:bodyPr>
          <a:lstStyle/>
          <a:p>
            <a:r>
              <a:rPr lang="en-US" sz="2400" dirty="0">
                <a:solidFill>
                  <a:srgbClr val="00A46B"/>
                </a:solidFill>
                <a:latin typeface="Jost Medium" pitchFamily="2" charset="77"/>
                <a:ea typeface="Jost Medium" pitchFamily="2" charset="77"/>
              </a:rPr>
              <a:t>We started small with our balcony garden and have now expanded to a Project Grow community garden raised bed. We’re excited to continue gardening for years to come.</a:t>
            </a:r>
          </a:p>
        </p:txBody>
      </p:sp>
      <p:sp>
        <p:nvSpPr>
          <p:cNvPr id="37" name="TextBox 36">
            <a:extLst>
              <a:ext uri="{FF2B5EF4-FFF2-40B4-BE49-F238E27FC236}">
                <a16:creationId xmlns:a16="http://schemas.microsoft.com/office/drawing/2014/main" id="{1DDF345E-F32E-B339-CCA1-04480C27FC16}"/>
              </a:ext>
            </a:extLst>
          </p:cNvPr>
          <p:cNvSpPr txBox="1"/>
          <p:nvPr/>
        </p:nvSpPr>
        <p:spPr>
          <a:xfrm>
            <a:off x="5146469" y="29418046"/>
            <a:ext cx="5818808" cy="1200329"/>
          </a:xfrm>
          <a:prstGeom prst="rect">
            <a:avLst/>
          </a:prstGeom>
          <a:noFill/>
          <a:ln>
            <a:noFill/>
          </a:ln>
        </p:spPr>
        <p:txBody>
          <a:bodyPr wrap="square">
            <a:spAutoFit/>
          </a:bodyPr>
          <a:lstStyle/>
          <a:p>
            <a:pPr algn="r"/>
            <a:r>
              <a:rPr lang="en-US" sz="2400" dirty="0">
                <a:solidFill>
                  <a:srgbClr val="00A46B"/>
                </a:solidFill>
                <a:latin typeface="Jost Medium" pitchFamily="2" charset="77"/>
                <a:ea typeface="Jost Medium" pitchFamily="2" charset="77"/>
              </a:rPr>
              <a:t>And now we’re here! We’re so happy to be able to celebrate today, and many future years, with you ♡</a:t>
            </a:r>
          </a:p>
        </p:txBody>
      </p:sp>
      <p:sp>
        <p:nvSpPr>
          <p:cNvPr id="38" name="TextBox 37">
            <a:extLst>
              <a:ext uri="{FF2B5EF4-FFF2-40B4-BE49-F238E27FC236}">
                <a16:creationId xmlns:a16="http://schemas.microsoft.com/office/drawing/2014/main" id="{9E9D32AF-73F1-115C-CD04-FC69F3C2C319}"/>
              </a:ext>
            </a:extLst>
          </p:cNvPr>
          <p:cNvSpPr txBox="1"/>
          <p:nvPr/>
        </p:nvSpPr>
        <p:spPr>
          <a:xfrm>
            <a:off x="5768632" y="24089699"/>
            <a:ext cx="5070706" cy="2308324"/>
          </a:xfrm>
          <a:prstGeom prst="rect">
            <a:avLst/>
          </a:prstGeom>
          <a:noFill/>
          <a:ln>
            <a:noFill/>
          </a:ln>
        </p:spPr>
        <p:txBody>
          <a:bodyPr wrap="square">
            <a:spAutoFit/>
          </a:bodyPr>
          <a:lstStyle/>
          <a:p>
            <a:pPr algn="r"/>
            <a:r>
              <a:rPr lang="en-US" sz="2400" dirty="0">
                <a:solidFill>
                  <a:srgbClr val="00A46B"/>
                </a:solidFill>
                <a:latin typeface="Jost Medium" pitchFamily="2" charset="77"/>
                <a:ea typeface="Jost Medium" pitchFamily="2" charset="77"/>
              </a:rPr>
              <a:t>On a spontaneous visit to the Huron Valley Humane Society in June, we met a snuggle bug of a kitten we named Sesame and welcomed him into our home. Now Juniper and Midnight have a brother!</a:t>
            </a:r>
          </a:p>
        </p:txBody>
      </p:sp>
      <p:sp>
        <p:nvSpPr>
          <p:cNvPr id="39" name="TextBox 38">
            <a:extLst>
              <a:ext uri="{FF2B5EF4-FFF2-40B4-BE49-F238E27FC236}">
                <a16:creationId xmlns:a16="http://schemas.microsoft.com/office/drawing/2014/main" id="{1CA8FD8C-D915-9C64-DAD8-E4D5C3C95AA9}"/>
              </a:ext>
            </a:extLst>
          </p:cNvPr>
          <p:cNvSpPr txBox="1"/>
          <p:nvPr/>
        </p:nvSpPr>
        <p:spPr>
          <a:xfrm>
            <a:off x="5768631" y="11466725"/>
            <a:ext cx="5080791" cy="2308324"/>
          </a:xfrm>
          <a:prstGeom prst="rect">
            <a:avLst/>
          </a:prstGeom>
          <a:noFill/>
          <a:ln>
            <a:noFill/>
          </a:ln>
        </p:spPr>
        <p:txBody>
          <a:bodyPr wrap="square">
            <a:spAutoFit/>
          </a:bodyPr>
          <a:lstStyle/>
          <a:p>
            <a:pPr algn="r"/>
            <a:r>
              <a:rPr lang="en-US" sz="2400" dirty="0">
                <a:solidFill>
                  <a:srgbClr val="00A46B"/>
                </a:solidFill>
                <a:latin typeface="Jost Medium" pitchFamily="2" charset="77"/>
                <a:ea typeface="Jost Medium" pitchFamily="2" charset="77"/>
              </a:rPr>
              <a:t>The forecast said that the aurora borealis would be viewable from Mackinaw City, so we took a quick road trip. Unfortunately, no aurora was seen but that’s okay, we only had eyes for each other anyway.</a:t>
            </a:r>
          </a:p>
        </p:txBody>
      </p:sp>
      <p:sp>
        <p:nvSpPr>
          <p:cNvPr id="40" name="TextBox 39">
            <a:extLst>
              <a:ext uri="{FF2B5EF4-FFF2-40B4-BE49-F238E27FC236}">
                <a16:creationId xmlns:a16="http://schemas.microsoft.com/office/drawing/2014/main" id="{139DBF77-1497-0F4A-8882-89984E335168}"/>
              </a:ext>
            </a:extLst>
          </p:cNvPr>
          <p:cNvSpPr txBox="1"/>
          <p:nvPr/>
        </p:nvSpPr>
        <p:spPr>
          <a:xfrm>
            <a:off x="4446689" y="7217529"/>
            <a:ext cx="6421538" cy="2677656"/>
          </a:xfrm>
          <a:prstGeom prst="rect">
            <a:avLst/>
          </a:prstGeom>
          <a:noFill/>
          <a:ln>
            <a:noFill/>
          </a:ln>
        </p:spPr>
        <p:txBody>
          <a:bodyPr wrap="square">
            <a:spAutoFit/>
          </a:bodyPr>
          <a:lstStyle/>
          <a:p>
            <a:pPr algn="r"/>
            <a:r>
              <a:rPr lang="en-US" sz="2400" dirty="0">
                <a:solidFill>
                  <a:srgbClr val="00A46B"/>
                </a:solidFill>
                <a:latin typeface="Jost Medium" pitchFamily="2" charset="77"/>
                <a:ea typeface="Jost Medium" pitchFamily="2" charset="77"/>
              </a:rPr>
              <a:t>We met on March 2, 2023 at Circ trivia. Sarah was eager to learn some factoids before returning to comps studying and Gaurav was looking forward to meeting new folks. Over questions about movies and history, we found we had a lot in common and really enjoyed talking to each other.</a:t>
            </a:r>
          </a:p>
        </p:txBody>
      </p:sp>
      <p:cxnSp>
        <p:nvCxnSpPr>
          <p:cNvPr id="54" name="Straight Connector 53">
            <a:extLst>
              <a:ext uri="{FF2B5EF4-FFF2-40B4-BE49-F238E27FC236}">
                <a16:creationId xmlns:a16="http://schemas.microsoft.com/office/drawing/2014/main" id="{5EFF9CB4-1BE6-2576-66D2-3B30519AA36D}"/>
              </a:ext>
            </a:extLst>
          </p:cNvPr>
          <p:cNvCxnSpPr>
            <a:cxnSpLocks/>
          </p:cNvCxnSpPr>
          <p:nvPr/>
        </p:nvCxnSpPr>
        <p:spPr>
          <a:xfrm>
            <a:off x="10953136" y="11032311"/>
            <a:ext cx="236733" cy="0"/>
          </a:xfrm>
          <a:prstGeom prst="line">
            <a:avLst/>
          </a:prstGeom>
          <a:ln w="38100">
            <a:solidFill>
              <a:srgbClr val="04A46B"/>
            </a:solidFill>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144A3CBB-863C-AA24-8BC0-1B94DC7C1F0D}"/>
              </a:ext>
            </a:extLst>
          </p:cNvPr>
          <p:cNvCxnSpPr>
            <a:cxnSpLocks/>
          </p:cNvCxnSpPr>
          <p:nvPr/>
        </p:nvCxnSpPr>
        <p:spPr>
          <a:xfrm>
            <a:off x="11163770" y="12157426"/>
            <a:ext cx="236733" cy="0"/>
          </a:xfrm>
          <a:prstGeom prst="line">
            <a:avLst/>
          </a:prstGeom>
          <a:ln w="38100">
            <a:solidFill>
              <a:srgbClr val="04A46B"/>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464210BF-CD4B-77E8-B341-3E9776B80D8C}"/>
              </a:ext>
            </a:extLst>
          </p:cNvPr>
          <p:cNvCxnSpPr>
            <a:cxnSpLocks/>
          </p:cNvCxnSpPr>
          <p:nvPr/>
        </p:nvCxnSpPr>
        <p:spPr>
          <a:xfrm>
            <a:off x="10942449" y="6747030"/>
            <a:ext cx="236733" cy="0"/>
          </a:xfrm>
          <a:prstGeom prst="line">
            <a:avLst/>
          </a:prstGeom>
          <a:ln w="38100">
            <a:solidFill>
              <a:srgbClr val="04A46B"/>
            </a:solidFill>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624C91D2-0DB9-0C4A-A8DA-25F1E08697F9}"/>
              </a:ext>
            </a:extLst>
          </p:cNvPr>
          <p:cNvCxnSpPr>
            <a:cxnSpLocks/>
          </p:cNvCxnSpPr>
          <p:nvPr/>
        </p:nvCxnSpPr>
        <p:spPr>
          <a:xfrm>
            <a:off x="10953136" y="15240047"/>
            <a:ext cx="236733" cy="0"/>
          </a:xfrm>
          <a:prstGeom prst="line">
            <a:avLst/>
          </a:prstGeom>
          <a:ln w="38100">
            <a:solidFill>
              <a:srgbClr val="04A46B"/>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362062DD-F61F-9CAB-7430-4DAA5AA30C91}"/>
              </a:ext>
            </a:extLst>
          </p:cNvPr>
          <p:cNvCxnSpPr>
            <a:cxnSpLocks/>
          </p:cNvCxnSpPr>
          <p:nvPr/>
        </p:nvCxnSpPr>
        <p:spPr>
          <a:xfrm>
            <a:off x="10947633" y="19866074"/>
            <a:ext cx="236733" cy="0"/>
          </a:xfrm>
          <a:prstGeom prst="line">
            <a:avLst/>
          </a:prstGeom>
          <a:ln w="38100">
            <a:solidFill>
              <a:srgbClr val="04A46B"/>
            </a:solidFill>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D2182AE2-7FE8-C2A9-77F4-61C1040E7356}"/>
              </a:ext>
            </a:extLst>
          </p:cNvPr>
          <p:cNvCxnSpPr>
            <a:cxnSpLocks/>
          </p:cNvCxnSpPr>
          <p:nvPr/>
        </p:nvCxnSpPr>
        <p:spPr>
          <a:xfrm>
            <a:off x="10927037" y="23722087"/>
            <a:ext cx="236733" cy="0"/>
          </a:xfrm>
          <a:prstGeom prst="line">
            <a:avLst/>
          </a:prstGeom>
          <a:ln w="38100">
            <a:solidFill>
              <a:srgbClr val="04A46B"/>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6A982CE2-DE10-469B-DF39-80A98BF30821}"/>
              </a:ext>
            </a:extLst>
          </p:cNvPr>
          <p:cNvCxnSpPr>
            <a:cxnSpLocks/>
          </p:cNvCxnSpPr>
          <p:nvPr/>
        </p:nvCxnSpPr>
        <p:spPr>
          <a:xfrm>
            <a:off x="10927037" y="29022660"/>
            <a:ext cx="236733" cy="0"/>
          </a:xfrm>
          <a:prstGeom prst="line">
            <a:avLst/>
          </a:prstGeom>
          <a:ln w="38100">
            <a:solidFill>
              <a:srgbClr val="04A46B"/>
            </a:solidFill>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186E463-BF5B-F264-7443-6F1D6012AF75}"/>
              </a:ext>
            </a:extLst>
          </p:cNvPr>
          <p:cNvCxnSpPr>
            <a:cxnSpLocks/>
          </p:cNvCxnSpPr>
          <p:nvPr/>
        </p:nvCxnSpPr>
        <p:spPr>
          <a:xfrm>
            <a:off x="11172787" y="8086725"/>
            <a:ext cx="236733" cy="0"/>
          </a:xfrm>
          <a:prstGeom prst="line">
            <a:avLst/>
          </a:prstGeom>
          <a:ln w="38100">
            <a:solidFill>
              <a:srgbClr val="04A46B"/>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FE4F0C59-38D6-9F83-22EF-1438CA73A788}"/>
              </a:ext>
            </a:extLst>
          </p:cNvPr>
          <p:cNvCxnSpPr>
            <a:cxnSpLocks/>
          </p:cNvCxnSpPr>
          <p:nvPr/>
        </p:nvCxnSpPr>
        <p:spPr>
          <a:xfrm>
            <a:off x="11163770" y="16560296"/>
            <a:ext cx="236733" cy="0"/>
          </a:xfrm>
          <a:prstGeom prst="line">
            <a:avLst/>
          </a:prstGeom>
          <a:ln w="38100">
            <a:solidFill>
              <a:srgbClr val="04A46B"/>
            </a:solidFill>
          </a:ln>
        </p:spPr>
        <p:style>
          <a:lnRef idx="2">
            <a:schemeClr val="accent1"/>
          </a:lnRef>
          <a:fillRef idx="0">
            <a:schemeClr val="accent1"/>
          </a:fillRef>
          <a:effectRef idx="1">
            <a:schemeClr val="accent1"/>
          </a:effectRef>
          <a:fontRef idx="minor">
            <a:schemeClr val="tx1"/>
          </a:fontRef>
        </p:style>
      </p:cxnSp>
      <p:cxnSp>
        <p:nvCxnSpPr>
          <p:cNvPr id="1024" name="Straight Connector 1023">
            <a:extLst>
              <a:ext uri="{FF2B5EF4-FFF2-40B4-BE49-F238E27FC236}">
                <a16:creationId xmlns:a16="http://schemas.microsoft.com/office/drawing/2014/main" id="{1266375D-8D5B-92EB-D58F-E992802C9CE9}"/>
              </a:ext>
            </a:extLst>
          </p:cNvPr>
          <p:cNvCxnSpPr>
            <a:cxnSpLocks/>
          </p:cNvCxnSpPr>
          <p:nvPr/>
        </p:nvCxnSpPr>
        <p:spPr>
          <a:xfrm>
            <a:off x="11181176" y="21240725"/>
            <a:ext cx="236733" cy="0"/>
          </a:xfrm>
          <a:prstGeom prst="line">
            <a:avLst/>
          </a:prstGeom>
          <a:ln w="38100">
            <a:solidFill>
              <a:srgbClr val="04A46B"/>
            </a:solidFill>
          </a:ln>
        </p:spPr>
        <p:style>
          <a:lnRef idx="2">
            <a:schemeClr val="accent1"/>
          </a:lnRef>
          <a:fillRef idx="0">
            <a:schemeClr val="accent1"/>
          </a:fillRef>
          <a:effectRef idx="1">
            <a:schemeClr val="accent1"/>
          </a:effectRef>
          <a:fontRef idx="minor">
            <a:schemeClr val="tx1"/>
          </a:fontRef>
        </p:style>
      </p:cxnSp>
      <p:cxnSp>
        <p:nvCxnSpPr>
          <p:cNvPr id="1025" name="Straight Connector 1024">
            <a:extLst>
              <a:ext uri="{FF2B5EF4-FFF2-40B4-BE49-F238E27FC236}">
                <a16:creationId xmlns:a16="http://schemas.microsoft.com/office/drawing/2014/main" id="{A59A574D-8A5E-0512-67E0-8975B8D550B4}"/>
              </a:ext>
            </a:extLst>
          </p:cNvPr>
          <p:cNvCxnSpPr>
            <a:cxnSpLocks/>
          </p:cNvCxnSpPr>
          <p:nvPr/>
        </p:nvCxnSpPr>
        <p:spPr>
          <a:xfrm>
            <a:off x="11163770" y="25890378"/>
            <a:ext cx="236733" cy="0"/>
          </a:xfrm>
          <a:prstGeom prst="line">
            <a:avLst/>
          </a:prstGeom>
          <a:ln w="38100">
            <a:solidFill>
              <a:srgbClr val="04A46B"/>
            </a:solidFill>
          </a:ln>
        </p:spPr>
        <p:style>
          <a:lnRef idx="2">
            <a:schemeClr val="accent1"/>
          </a:lnRef>
          <a:fillRef idx="0">
            <a:schemeClr val="accent1"/>
          </a:fillRef>
          <a:effectRef idx="1">
            <a:schemeClr val="accent1"/>
          </a:effectRef>
          <a:fontRef idx="minor">
            <a:schemeClr val="tx1"/>
          </a:fontRef>
        </p:style>
      </p:cxnSp>
      <p:sp>
        <p:nvSpPr>
          <p:cNvPr id="1027" name="TextBox 1026">
            <a:extLst>
              <a:ext uri="{FF2B5EF4-FFF2-40B4-BE49-F238E27FC236}">
                <a16:creationId xmlns:a16="http://schemas.microsoft.com/office/drawing/2014/main" id="{D3F86999-29DD-281E-DDF5-D8B04F6E04EA}"/>
              </a:ext>
            </a:extLst>
          </p:cNvPr>
          <p:cNvSpPr txBox="1"/>
          <p:nvPr/>
        </p:nvSpPr>
        <p:spPr>
          <a:xfrm>
            <a:off x="10670463" y="5925062"/>
            <a:ext cx="1017437" cy="461665"/>
          </a:xfrm>
          <a:prstGeom prst="rect">
            <a:avLst/>
          </a:prstGeom>
          <a:solidFill>
            <a:srgbClr val="FAF5F6"/>
          </a:solidFill>
          <a:ln>
            <a:noFill/>
          </a:ln>
        </p:spPr>
        <p:txBody>
          <a:bodyPr wrap="square">
            <a:spAutoFit/>
          </a:bodyPr>
          <a:lstStyle/>
          <a:p>
            <a:pPr algn="ctr"/>
            <a:r>
              <a:rPr lang="en-US" sz="2400" dirty="0">
                <a:solidFill>
                  <a:srgbClr val="00A46B"/>
                </a:solidFill>
                <a:latin typeface="Jost Medium" pitchFamily="2" charset="77"/>
                <a:ea typeface="Jost Medium" pitchFamily="2" charset="77"/>
              </a:rPr>
              <a:t>2023</a:t>
            </a:r>
          </a:p>
        </p:txBody>
      </p:sp>
      <p:sp>
        <p:nvSpPr>
          <p:cNvPr id="1029" name="TextBox 1028">
            <a:extLst>
              <a:ext uri="{FF2B5EF4-FFF2-40B4-BE49-F238E27FC236}">
                <a16:creationId xmlns:a16="http://schemas.microsoft.com/office/drawing/2014/main" id="{5B217BD8-1C5E-736D-67DC-993E8B6D4EF3}"/>
              </a:ext>
            </a:extLst>
          </p:cNvPr>
          <p:cNvSpPr txBox="1"/>
          <p:nvPr/>
        </p:nvSpPr>
        <p:spPr>
          <a:xfrm>
            <a:off x="10670463" y="19039686"/>
            <a:ext cx="1017437" cy="461665"/>
          </a:xfrm>
          <a:prstGeom prst="rect">
            <a:avLst/>
          </a:prstGeom>
          <a:solidFill>
            <a:srgbClr val="FAF5F6"/>
          </a:solidFill>
          <a:ln>
            <a:noFill/>
          </a:ln>
        </p:spPr>
        <p:txBody>
          <a:bodyPr wrap="square">
            <a:spAutoFit/>
          </a:bodyPr>
          <a:lstStyle/>
          <a:p>
            <a:pPr algn="ctr"/>
            <a:r>
              <a:rPr lang="en-US" sz="2400" dirty="0">
                <a:solidFill>
                  <a:srgbClr val="00A46B"/>
                </a:solidFill>
                <a:latin typeface="Jost Medium" pitchFamily="2" charset="77"/>
                <a:ea typeface="Jost Medium" pitchFamily="2" charset="77"/>
              </a:rPr>
              <a:t>2024</a:t>
            </a:r>
          </a:p>
        </p:txBody>
      </p:sp>
      <p:sp>
        <p:nvSpPr>
          <p:cNvPr id="1030" name="TextBox 1029">
            <a:extLst>
              <a:ext uri="{FF2B5EF4-FFF2-40B4-BE49-F238E27FC236}">
                <a16:creationId xmlns:a16="http://schemas.microsoft.com/office/drawing/2014/main" id="{7196B876-ACED-ED3B-5453-778BE9E513C9}"/>
              </a:ext>
            </a:extLst>
          </p:cNvPr>
          <p:cNvSpPr txBox="1"/>
          <p:nvPr/>
        </p:nvSpPr>
        <p:spPr>
          <a:xfrm>
            <a:off x="10664068" y="28057323"/>
            <a:ext cx="1017437" cy="461665"/>
          </a:xfrm>
          <a:prstGeom prst="rect">
            <a:avLst/>
          </a:prstGeom>
          <a:solidFill>
            <a:srgbClr val="FAF5F6"/>
          </a:solidFill>
          <a:ln>
            <a:noFill/>
          </a:ln>
        </p:spPr>
        <p:txBody>
          <a:bodyPr wrap="square">
            <a:spAutoFit/>
          </a:bodyPr>
          <a:lstStyle/>
          <a:p>
            <a:pPr algn="ctr"/>
            <a:r>
              <a:rPr lang="en-US" sz="2400" dirty="0">
                <a:solidFill>
                  <a:srgbClr val="00A46B"/>
                </a:solidFill>
                <a:latin typeface="Jost Medium" pitchFamily="2" charset="77"/>
                <a:ea typeface="Jost Medium" pitchFamily="2" charset="77"/>
              </a:rPr>
              <a:t>2025</a:t>
            </a:r>
          </a:p>
        </p:txBody>
      </p:sp>
      <p:sp>
        <p:nvSpPr>
          <p:cNvPr id="1033" name="Title 1">
            <a:extLst>
              <a:ext uri="{FF2B5EF4-FFF2-40B4-BE49-F238E27FC236}">
                <a16:creationId xmlns:a16="http://schemas.microsoft.com/office/drawing/2014/main" id="{E77089D7-381F-D816-04FE-21A89D88ED2D}"/>
              </a:ext>
            </a:extLst>
          </p:cNvPr>
          <p:cNvSpPr txBox="1">
            <a:spLocks/>
          </p:cNvSpPr>
          <p:nvPr/>
        </p:nvSpPr>
        <p:spPr>
          <a:xfrm>
            <a:off x="-2" y="1575267"/>
            <a:ext cx="21945599" cy="4410906"/>
          </a:xfrm>
          <a:prstGeom prst="rect">
            <a:avLst/>
          </a:prstGeom>
        </p:spPr>
        <p:txBody>
          <a:bodyPr vert="horz" lIns="91440" tIns="45720" rIns="91440" bIns="45720" rtlCol="0" anchor="ctr">
            <a:normAutofit/>
          </a:bodyPr>
          <a:lstStyle>
            <a:lvl1pPr algn="ctr" defTabSz="2194560" rtl="0" eaLnBrk="1" latinLnBrk="0" hangingPunct="1">
              <a:lnSpc>
                <a:spcPct val="90000"/>
              </a:lnSpc>
              <a:spcBef>
                <a:spcPct val="0"/>
              </a:spcBef>
              <a:buNone/>
              <a:defRPr sz="14400" kern="1200">
                <a:solidFill>
                  <a:schemeClr val="tx1"/>
                </a:solidFill>
                <a:latin typeface="+mj-lt"/>
                <a:ea typeface="+mj-ea"/>
                <a:cs typeface="+mj-cs"/>
              </a:defRPr>
            </a:lvl1pPr>
          </a:lstStyle>
          <a:p>
            <a:r>
              <a:rPr lang="en-US" sz="22900" dirty="0">
                <a:solidFill>
                  <a:srgbClr val="00A46B"/>
                </a:solidFill>
                <a:latin typeface="Ephesis" pitchFamily="2" charset="77"/>
              </a:rPr>
              <a:t>  Sarah + Gaurav</a:t>
            </a:r>
            <a:endParaRPr lang="en-US" sz="19100" dirty="0">
              <a:solidFill>
                <a:srgbClr val="00A46B"/>
              </a:solidFill>
              <a:latin typeface="Ephesis" pitchFamily="2" charset="77"/>
            </a:endParaRPr>
          </a:p>
        </p:txBody>
      </p:sp>
      <p:sp>
        <p:nvSpPr>
          <p:cNvPr id="1034" name="TextBox 1033">
            <a:extLst>
              <a:ext uri="{FF2B5EF4-FFF2-40B4-BE49-F238E27FC236}">
                <a16:creationId xmlns:a16="http://schemas.microsoft.com/office/drawing/2014/main" id="{C6CFC822-1C9F-77B7-6139-CD7DD2095F55}"/>
              </a:ext>
            </a:extLst>
          </p:cNvPr>
          <p:cNvSpPr txBox="1"/>
          <p:nvPr/>
        </p:nvSpPr>
        <p:spPr>
          <a:xfrm>
            <a:off x="24863" y="1034044"/>
            <a:ext cx="21945600" cy="923330"/>
          </a:xfrm>
          <a:prstGeom prst="rect">
            <a:avLst/>
          </a:prstGeom>
          <a:noFill/>
        </p:spPr>
        <p:txBody>
          <a:bodyPr wrap="square">
            <a:spAutoFit/>
          </a:bodyPr>
          <a:lstStyle/>
          <a:p>
            <a:pPr algn="ctr"/>
            <a:r>
              <a:rPr lang="en-US" sz="5400" b="1" cap="small" dirty="0">
                <a:solidFill>
                  <a:srgbClr val="00A46B"/>
                </a:solidFill>
                <a:latin typeface="Jost Medium" pitchFamily="2" charset="77"/>
                <a:ea typeface="Jost Medium" pitchFamily="2" charset="77"/>
              </a:rPr>
              <a:t>Our Story</a:t>
            </a:r>
          </a:p>
        </p:txBody>
      </p:sp>
      <p:sp>
        <p:nvSpPr>
          <p:cNvPr id="1035" name="TextBox 1034">
            <a:extLst>
              <a:ext uri="{FF2B5EF4-FFF2-40B4-BE49-F238E27FC236}">
                <a16:creationId xmlns:a16="http://schemas.microsoft.com/office/drawing/2014/main" id="{A2E19D85-835E-743E-FCFB-8BAA038F34F2}"/>
              </a:ext>
            </a:extLst>
          </p:cNvPr>
          <p:cNvSpPr txBox="1"/>
          <p:nvPr/>
        </p:nvSpPr>
        <p:spPr>
          <a:xfrm>
            <a:off x="4664976" y="15771103"/>
            <a:ext cx="6000577" cy="2677656"/>
          </a:xfrm>
          <a:prstGeom prst="rect">
            <a:avLst/>
          </a:prstGeom>
          <a:noFill/>
          <a:ln>
            <a:noFill/>
          </a:ln>
        </p:spPr>
        <p:txBody>
          <a:bodyPr wrap="square">
            <a:spAutoFit/>
          </a:bodyPr>
          <a:lstStyle/>
          <a:p>
            <a:pPr algn="r"/>
            <a:r>
              <a:rPr lang="en-US" sz="2400" dirty="0">
                <a:solidFill>
                  <a:srgbClr val="00A46B"/>
                </a:solidFill>
                <a:latin typeface="Jost Medium" pitchFamily="2" charset="77"/>
                <a:ea typeface="Jost Medium" pitchFamily="2" charset="77"/>
              </a:rPr>
              <a:t>Did you know there’s a crossword tournament called </a:t>
            </a:r>
            <a:r>
              <a:rPr lang="en-US" sz="2400" dirty="0" err="1">
                <a:solidFill>
                  <a:srgbClr val="00A46B"/>
                </a:solidFill>
                <a:latin typeface="Jost Medium" pitchFamily="2" charset="77"/>
                <a:ea typeface="Jost Medium" pitchFamily="2" charset="77"/>
              </a:rPr>
              <a:t>Lollapuzzoola</a:t>
            </a:r>
            <a:r>
              <a:rPr lang="en-US" sz="2400" dirty="0">
                <a:solidFill>
                  <a:srgbClr val="00A46B"/>
                </a:solidFill>
                <a:latin typeface="Jost Medium" pitchFamily="2" charset="77"/>
                <a:ea typeface="Jost Medium" pitchFamily="2" charset="77"/>
              </a:rPr>
              <a:t>? Sarah didn’t! But Gaurav did and as soon as Sarah heard about it, she was all in. We’ve been going every year since 2023 and look forward to keeping this tradition for years to come.</a:t>
            </a:r>
          </a:p>
        </p:txBody>
      </p:sp>
      <p:sp>
        <p:nvSpPr>
          <p:cNvPr id="1036" name="TextBox 1035">
            <a:extLst>
              <a:ext uri="{FF2B5EF4-FFF2-40B4-BE49-F238E27FC236}">
                <a16:creationId xmlns:a16="http://schemas.microsoft.com/office/drawing/2014/main" id="{3094DB6A-8CF1-A320-636D-232FB022A42C}"/>
              </a:ext>
            </a:extLst>
          </p:cNvPr>
          <p:cNvSpPr txBox="1"/>
          <p:nvPr/>
        </p:nvSpPr>
        <p:spPr>
          <a:xfrm>
            <a:off x="5095397" y="20267794"/>
            <a:ext cx="5550825" cy="1569660"/>
          </a:xfrm>
          <a:prstGeom prst="rect">
            <a:avLst/>
          </a:prstGeom>
          <a:noFill/>
          <a:ln>
            <a:noFill/>
          </a:ln>
        </p:spPr>
        <p:txBody>
          <a:bodyPr wrap="square">
            <a:spAutoFit/>
          </a:bodyPr>
          <a:lstStyle/>
          <a:p>
            <a:pPr algn="r"/>
            <a:r>
              <a:rPr lang="en-US" sz="2400" dirty="0">
                <a:solidFill>
                  <a:srgbClr val="00A46B"/>
                </a:solidFill>
                <a:latin typeface="Jost Medium" pitchFamily="2" charset="77"/>
                <a:ea typeface="Jost Medium" pitchFamily="2" charset="77"/>
              </a:rPr>
              <a:t>The moon covered the sun for a brief time, and we just had to be there. We drove down to Ohio and explored some wonderful small towns too.</a:t>
            </a:r>
          </a:p>
        </p:txBody>
      </p:sp>
    </p:spTree>
    <p:extLst>
      <p:ext uri="{BB962C8B-B14F-4D97-AF65-F5344CB8AC3E}">
        <p14:creationId xmlns:p14="http://schemas.microsoft.com/office/powerpoint/2010/main" val="43733104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1599</TotalTime>
  <Words>2700</Words>
  <Application>Microsoft Macintosh PowerPoint</Application>
  <PresentationFormat>Custom</PresentationFormat>
  <Paragraphs>140</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Aptos</vt:lpstr>
      <vt:lpstr>Aptos Display</vt:lpstr>
      <vt:lpstr>Arial</vt:lpstr>
      <vt:lpstr>Ephesis</vt:lpstr>
      <vt:lpstr>Jost Medium</vt:lpstr>
      <vt:lpstr>Office Theme</vt:lpstr>
      <vt:lpstr>Sarah  and  Gaurav</vt:lpstr>
      <vt:lpstr>  Sarah + Gaurav</vt:lpstr>
      <vt:lpstr>  Sarah + Gaurav</vt:lpstr>
      <vt:lpstr>  Sarah + Gaurav</vt:lpstr>
      <vt:lpstr>  Sarah + Gaurav</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Bassiouni, Sarah</dc:creator>
  <cp:lastModifiedBy>Bassiouni, Sarah</cp:lastModifiedBy>
  <cp:revision>12</cp:revision>
  <dcterms:created xsi:type="dcterms:W3CDTF">2025-06-19T20:56:07Z</dcterms:created>
  <dcterms:modified xsi:type="dcterms:W3CDTF">2025-06-20T23:35:44Z</dcterms:modified>
</cp:coreProperties>
</file>